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2"/>
  </p:notesMasterIdLst>
  <p:sldIdLst>
    <p:sldId id="315" r:id="rId2"/>
    <p:sldId id="316" r:id="rId3"/>
    <p:sldId id="317" r:id="rId4"/>
    <p:sldId id="318" r:id="rId5"/>
    <p:sldId id="319" r:id="rId6"/>
    <p:sldId id="320" r:id="rId7"/>
    <p:sldId id="321" r:id="rId8"/>
    <p:sldId id="325" r:id="rId9"/>
    <p:sldId id="322" r:id="rId10"/>
    <p:sldId id="323" r:id="rId11"/>
    <p:sldId id="324" r:id="rId12"/>
    <p:sldId id="326" r:id="rId13"/>
    <p:sldId id="327" r:id="rId14"/>
    <p:sldId id="328" r:id="rId15"/>
    <p:sldId id="329" r:id="rId16"/>
    <p:sldId id="330" r:id="rId17"/>
    <p:sldId id="331" r:id="rId18"/>
    <p:sldId id="338" r:id="rId19"/>
    <p:sldId id="339" r:id="rId20"/>
    <p:sldId id="340" r:id="rId21"/>
    <p:sldId id="332" r:id="rId22"/>
    <p:sldId id="333" r:id="rId23"/>
    <p:sldId id="334" r:id="rId24"/>
    <p:sldId id="335" r:id="rId25"/>
    <p:sldId id="336" r:id="rId26"/>
    <p:sldId id="337"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6" r:id="rId42"/>
    <p:sldId id="357" r:id="rId43"/>
    <p:sldId id="355" r:id="rId44"/>
    <p:sldId id="361" r:id="rId45"/>
    <p:sldId id="358" r:id="rId46"/>
    <p:sldId id="360" r:id="rId47"/>
    <p:sldId id="359" r:id="rId48"/>
    <p:sldId id="362" r:id="rId49"/>
    <p:sldId id="363" r:id="rId50"/>
    <p:sldId id="366" r:id="rId51"/>
    <p:sldId id="368" r:id="rId52"/>
    <p:sldId id="369" r:id="rId53"/>
    <p:sldId id="367" r:id="rId54"/>
    <p:sldId id="371" r:id="rId55"/>
    <p:sldId id="364" r:id="rId56"/>
    <p:sldId id="370" r:id="rId57"/>
    <p:sldId id="372" r:id="rId58"/>
    <p:sldId id="373" r:id="rId59"/>
    <p:sldId id="365" r:id="rId60"/>
    <p:sldId id="374"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2"/>
    <a:srgbClr val="F5F5F5"/>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p:restoredTop sz="86589" autoAdjust="0"/>
  </p:normalViewPr>
  <p:slideViewPr>
    <p:cSldViewPr snapToGrid="0" showGuides="1">
      <p:cViewPr varScale="1">
        <p:scale>
          <a:sx n="99" d="100"/>
          <a:sy n="99" d="100"/>
        </p:scale>
        <p:origin x="11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bo Zhang" userId="6f546cd2-f1fb-4bcd-b218-19fd4bf711a3" providerId="ADAL" clId="{04F1CDF0-9086-2B4B-8931-BDD9AE59240A}"/>
    <pc:docChg chg="undo custSel addSld modSld">
      <pc:chgData name="Wenbo Zhang" userId="6f546cd2-f1fb-4bcd-b218-19fd4bf711a3" providerId="ADAL" clId="{04F1CDF0-9086-2B4B-8931-BDD9AE59240A}" dt="2021-06-10T16:33:52.728" v="1641" actId="20577"/>
      <pc:docMkLst>
        <pc:docMk/>
      </pc:docMkLst>
      <pc:sldChg chg="addSp delSp modSp">
        <pc:chgData name="Wenbo Zhang" userId="6f546cd2-f1fb-4bcd-b218-19fd4bf711a3" providerId="ADAL" clId="{04F1CDF0-9086-2B4B-8931-BDD9AE59240A}" dt="2021-06-10T13:48:25.552" v="19" actId="1076"/>
        <pc:sldMkLst>
          <pc:docMk/>
          <pc:sldMk cId="1158859269" sldId="324"/>
        </pc:sldMkLst>
        <pc:spChg chg="mod">
          <ac:chgData name="Wenbo Zhang" userId="6f546cd2-f1fb-4bcd-b218-19fd4bf711a3" providerId="ADAL" clId="{04F1CDF0-9086-2B4B-8931-BDD9AE59240A}" dt="2021-06-10T13:38:55.912" v="0" actId="20577"/>
          <ac:spMkLst>
            <pc:docMk/>
            <pc:sldMk cId="1158859269" sldId="324"/>
            <ac:spMk id="8" creationId="{F984BA27-ECA8-4318-812E-E49B080E7F81}"/>
          </ac:spMkLst>
        </pc:spChg>
        <pc:picChg chg="add mod">
          <ac:chgData name="Wenbo Zhang" userId="6f546cd2-f1fb-4bcd-b218-19fd4bf711a3" providerId="ADAL" clId="{04F1CDF0-9086-2B4B-8931-BDD9AE59240A}" dt="2021-06-10T13:48:25.552" v="19" actId="1076"/>
          <ac:picMkLst>
            <pc:docMk/>
            <pc:sldMk cId="1158859269" sldId="324"/>
            <ac:picMk id="2" creationId="{25DA4E4C-AFB7-BB45-8283-A19D05841D0A}"/>
          </ac:picMkLst>
        </pc:picChg>
        <pc:picChg chg="add del mod">
          <ac:chgData name="Wenbo Zhang" userId="6f546cd2-f1fb-4bcd-b218-19fd4bf711a3" providerId="ADAL" clId="{04F1CDF0-9086-2B4B-8931-BDD9AE59240A}" dt="2021-06-10T13:48:18.461" v="14" actId="478"/>
          <ac:picMkLst>
            <pc:docMk/>
            <pc:sldMk cId="1158859269" sldId="324"/>
            <ac:picMk id="9" creationId="{2A9DF8A2-F757-FD4F-9679-AB8DC862BAAD}"/>
          </ac:picMkLst>
        </pc:picChg>
        <pc:picChg chg="add del mod">
          <ac:chgData name="Wenbo Zhang" userId="6f546cd2-f1fb-4bcd-b218-19fd4bf711a3" providerId="ADAL" clId="{04F1CDF0-9086-2B4B-8931-BDD9AE59240A}" dt="2021-06-10T13:48:19.093" v="15" actId="478"/>
          <ac:picMkLst>
            <pc:docMk/>
            <pc:sldMk cId="1158859269" sldId="324"/>
            <ac:picMk id="10" creationId="{BD3B6D3B-D8A2-0B4D-8993-2F8F11D17DCB}"/>
          </ac:picMkLst>
        </pc:picChg>
      </pc:sldChg>
      <pc:sldChg chg="addSp delSp modSp add">
        <pc:chgData name="Wenbo Zhang" userId="6f546cd2-f1fb-4bcd-b218-19fd4bf711a3" providerId="ADAL" clId="{04F1CDF0-9086-2B4B-8931-BDD9AE59240A}" dt="2021-06-10T13:50:00.726" v="107" actId="1076"/>
        <pc:sldMkLst>
          <pc:docMk/>
          <pc:sldMk cId="849832784" sldId="326"/>
        </pc:sldMkLst>
        <pc:spChg chg="mod">
          <ac:chgData name="Wenbo Zhang" userId="6f546cd2-f1fb-4bcd-b218-19fd4bf711a3" providerId="ADAL" clId="{04F1CDF0-9086-2B4B-8931-BDD9AE59240A}" dt="2021-06-10T13:49:58.281" v="106" actId="20577"/>
          <ac:spMkLst>
            <pc:docMk/>
            <pc:sldMk cId="849832784" sldId="326"/>
            <ac:spMk id="8" creationId="{F984BA27-ECA8-4318-812E-E49B080E7F81}"/>
          </ac:spMkLst>
        </pc:spChg>
        <pc:picChg chg="add mod">
          <ac:chgData name="Wenbo Zhang" userId="6f546cd2-f1fb-4bcd-b218-19fd4bf711a3" providerId="ADAL" clId="{04F1CDF0-9086-2B4B-8931-BDD9AE59240A}" dt="2021-06-10T13:50:00.726" v="107" actId="1076"/>
          <ac:picMkLst>
            <pc:docMk/>
            <pc:sldMk cId="849832784" sldId="326"/>
            <ac:picMk id="2" creationId="{6AD993DC-C552-2243-97CC-BC56A4F85B98}"/>
          </ac:picMkLst>
        </pc:picChg>
        <pc:picChg chg="del">
          <ac:chgData name="Wenbo Zhang" userId="6f546cd2-f1fb-4bcd-b218-19fd4bf711a3" providerId="ADAL" clId="{04F1CDF0-9086-2B4B-8931-BDD9AE59240A}" dt="2021-06-10T13:48:34.518" v="21" actId="478"/>
          <ac:picMkLst>
            <pc:docMk/>
            <pc:sldMk cId="849832784" sldId="326"/>
            <ac:picMk id="4098" creationId="{12A6B4E0-D6B5-4249-8FA4-F795C064A463}"/>
          </ac:picMkLst>
        </pc:picChg>
        <pc:picChg chg="del">
          <ac:chgData name="Wenbo Zhang" userId="6f546cd2-f1fb-4bcd-b218-19fd4bf711a3" providerId="ADAL" clId="{04F1CDF0-9086-2B4B-8931-BDD9AE59240A}" dt="2021-06-10T13:48:35.014" v="22" actId="478"/>
          <ac:picMkLst>
            <pc:docMk/>
            <pc:sldMk cId="849832784" sldId="326"/>
            <ac:picMk id="4100" creationId="{C3FD93BB-9D92-4EBF-94E5-03A2CDCA9C13}"/>
          </ac:picMkLst>
        </pc:picChg>
      </pc:sldChg>
      <pc:sldChg chg="addSp modSp add">
        <pc:chgData name="Wenbo Zhang" userId="6f546cd2-f1fb-4bcd-b218-19fd4bf711a3" providerId="ADAL" clId="{04F1CDF0-9086-2B4B-8931-BDD9AE59240A}" dt="2021-06-10T13:52:00.840" v="154" actId="1036"/>
        <pc:sldMkLst>
          <pc:docMk/>
          <pc:sldMk cId="1160973823" sldId="327"/>
        </pc:sldMkLst>
        <pc:picChg chg="add mod modCrop">
          <ac:chgData name="Wenbo Zhang" userId="6f546cd2-f1fb-4bcd-b218-19fd4bf711a3" providerId="ADAL" clId="{04F1CDF0-9086-2B4B-8931-BDD9AE59240A}" dt="2021-06-10T13:52:00.840" v="154" actId="1036"/>
          <ac:picMkLst>
            <pc:docMk/>
            <pc:sldMk cId="1160973823" sldId="327"/>
            <ac:picMk id="2" creationId="{986B7709-EA17-AB47-BA9E-AF3387596B55}"/>
          </ac:picMkLst>
        </pc:picChg>
        <pc:picChg chg="add mod">
          <ac:chgData name="Wenbo Zhang" userId="6f546cd2-f1fb-4bcd-b218-19fd4bf711a3" providerId="ADAL" clId="{04F1CDF0-9086-2B4B-8931-BDD9AE59240A}" dt="2021-06-10T13:50:44.140" v="114" actId="1076"/>
          <ac:picMkLst>
            <pc:docMk/>
            <pc:sldMk cId="1160973823" sldId="327"/>
            <ac:picMk id="5" creationId="{AB78B66A-7B95-A145-81C1-A484E3DDBDCA}"/>
          </ac:picMkLst>
        </pc:picChg>
        <pc:picChg chg="add mod modCrop">
          <ac:chgData name="Wenbo Zhang" userId="6f546cd2-f1fb-4bcd-b218-19fd4bf711a3" providerId="ADAL" clId="{04F1CDF0-9086-2B4B-8931-BDD9AE59240A}" dt="2021-06-10T13:52:00.840" v="154" actId="1036"/>
          <ac:picMkLst>
            <pc:docMk/>
            <pc:sldMk cId="1160973823" sldId="327"/>
            <ac:picMk id="9" creationId="{44AFC5D6-FB00-0149-B232-FA00556137C0}"/>
          </ac:picMkLst>
        </pc:picChg>
        <pc:picChg chg="add mod modCrop">
          <ac:chgData name="Wenbo Zhang" userId="6f546cd2-f1fb-4bcd-b218-19fd4bf711a3" providerId="ADAL" clId="{04F1CDF0-9086-2B4B-8931-BDD9AE59240A}" dt="2021-06-10T13:52:00.840" v="154" actId="1036"/>
          <ac:picMkLst>
            <pc:docMk/>
            <pc:sldMk cId="1160973823" sldId="327"/>
            <ac:picMk id="10" creationId="{7EC432C4-3EBF-4440-92C4-4999F7FBF60D}"/>
          </ac:picMkLst>
        </pc:picChg>
      </pc:sldChg>
      <pc:sldChg chg="addSp modSp add">
        <pc:chgData name="Wenbo Zhang" userId="6f546cd2-f1fb-4bcd-b218-19fd4bf711a3" providerId="ADAL" clId="{04F1CDF0-9086-2B4B-8931-BDD9AE59240A}" dt="2021-06-10T13:57:33.352" v="231" actId="20577"/>
        <pc:sldMkLst>
          <pc:docMk/>
          <pc:sldMk cId="3718489158" sldId="328"/>
        </pc:sldMkLst>
        <pc:spChg chg="add mod">
          <ac:chgData name="Wenbo Zhang" userId="6f546cd2-f1fb-4bcd-b218-19fd4bf711a3" providerId="ADAL" clId="{04F1CDF0-9086-2B4B-8931-BDD9AE59240A}" dt="2021-06-10T13:55:06.846" v="214" actId="1076"/>
          <ac:spMkLst>
            <pc:docMk/>
            <pc:sldMk cId="3718489158" sldId="328"/>
            <ac:spMk id="5" creationId="{2A413972-FB06-024C-9765-FE871D9AD078}"/>
          </ac:spMkLst>
        </pc:spChg>
        <pc:spChg chg="add mod">
          <ac:chgData name="Wenbo Zhang" userId="6f546cd2-f1fb-4bcd-b218-19fd4bf711a3" providerId="ADAL" clId="{04F1CDF0-9086-2B4B-8931-BDD9AE59240A}" dt="2021-06-10T13:57:33.352" v="231" actId="20577"/>
          <ac:spMkLst>
            <pc:docMk/>
            <pc:sldMk cId="3718489158" sldId="328"/>
            <ac:spMk id="9" creationId="{2CAAA99D-8033-BA4F-97CB-F139FB186CCA}"/>
          </ac:spMkLst>
        </pc:spChg>
        <pc:picChg chg="add mod">
          <ac:chgData name="Wenbo Zhang" userId="6f546cd2-f1fb-4bcd-b218-19fd4bf711a3" providerId="ADAL" clId="{04F1CDF0-9086-2B4B-8931-BDD9AE59240A}" dt="2021-06-10T13:55:06.846" v="214" actId="1076"/>
          <ac:picMkLst>
            <pc:docMk/>
            <pc:sldMk cId="3718489158" sldId="328"/>
            <ac:picMk id="2" creationId="{2F03A8B1-8F01-9443-B82A-679528C65325}"/>
          </ac:picMkLst>
        </pc:picChg>
        <pc:picChg chg="add mod">
          <ac:chgData name="Wenbo Zhang" userId="6f546cd2-f1fb-4bcd-b218-19fd4bf711a3" providerId="ADAL" clId="{04F1CDF0-9086-2B4B-8931-BDD9AE59240A}" dt="2021-06-10T13:55:11.357" v="215" actId="1076"/>
          <ac:picMkLst>
            <pc:docMk/>
            <pc:sldMk cId="3718489158" sldId="328"/>
            <ac:picMk id="3" creationId="{274D478C-39C3-4A44-9262-097DB4537380}"/>
          </ac:picMkLst>
        </pc:picChg>
        <pc:picChg chg="add mod modCrop">
          <ac:chgData name="Wenbo Zhang" userId="6f546cd2-f1fb-4bcd-b218-19fd4bf711a3" providerId="ADAL" clId="{04F1CDF0-9086-2B4B-8931-BDD9AE59240A}" dt="2021-06-10T13:55:39.347" v="222" actId="14100"/>
          <ac:picMkLst>
            <pc:docMk/>
            <pc:sldMk cId="3718489158" sldId="328"/>
            <ac:picMk id="10" creationId="{A9CEBA8D-9FBA-C249-ADB2-DBE521A86465}"/>
          </ac:picMkLst>
        </pc:picChg>
      </pc:sldChg>
      <pc:sldChg chg="addSp modSp add">
        <pc:chgData name="Wenbo Zhang" userId="6f546cd2-f1fb-4bcd-b218-19fd4bf711a3" providerId="ADAL" clId="{04F1CDF0-9086-2B4B-8931-BDD9AE59240A}" dt="2021-06-10T13:59:56.632" v="255" actId="1076"/>
        <pc:sldMkLst>
          <pc:docMk/>
          <pc:sldMk cId="1666514368" sldId="329"/>
        </pc:sldMkLst>
        <pc:spChg chg="add mod">
          <ac:chgData name="Wenbo Zhang" userId="6f546cd2-f1fb-4bcd-b218-19fd4bf711a3" providerId="ADAL" clId="{04F1CDF0-9086-2B4B-8931-BDD9AE59240A}" dt="2021-06-10T13:59:50.960" v="253" actId="207"/>
          <ac:spMkLst>
            <pc:docMk/>
            <pc:sldMk cId="1666514368" sldId="329"/>
            <ac:spMk id="9" creationId="{943777F1-34F4-C34A-8013-37EAD3765CB4}"/>
          </ac:spMkLst>
        </pc:spChg>
        <pc:spChg chg="add mod">
          <ac:chgData name="Wenbo Zhang" userId="6f546cd2-f1fb-4bcd-b218-19fd4bf711a3" providerId="ADAL" clId="{04F1CDF0-9086-2B4B-8931-BDD9AE59240A}" dt="2021-06-10T13:59:56.632" v="255" actId="1076"/>
          <ac:spMkLst>
            <pc:docMk/>
            <pc:sldMk cId="1666514368" sldId="329"/>
            <ac:spMk id="10" creationId="{D2BD6D35-0211-8F42-8685-EB719049FDAE}"/>
          </ac:spMkLst>
        </pc:spChg>
        <pc:picChg chg="add mod">
          <ac:chgData name="Wenbo Zhang" userId="6f546cd2-f1fb-4bcd-b218-19fd4bf711a3" providerId="ADAL" clId="{04F1CDF0-9086-2B4B-8931-BDD9AE59240A}" dt="2021-06-10T13:59:10.698" v="244" actId="1076"/>
          <ac:picMkLst>
            <pc:docMk/>
            <pc:sldMk cId="1666514368" sldId="329"/>
            <ac:picMk id="2" creationId="{7E832834-B72E-C24C-87DB-A8F750B00B24}"/>
          </ac:picMkLst>
        </pc:picChg>
        <pc:picChg chg="add mod">
          <ac:chgData name="Wenbo Zhang" userId="6f546cd2-f1fb-4bcd-b218-19fd4bf711a3" providerId="ADAL" clId="{04F1CDF0-9086-2B4B-8931-BDD9AE59240A}" dt="2021-06-10T13:59:06.851" v="242" actId="1076"/>
          <ac:picMkLst>
            <pc:docMk/>
            <pc:sldMk cId="1666514368" sldId="329"/>
            <ac:picMk id="3" creationId="{452E3399-D0EF-9E4B-9C75-5FAE476DE8D4}"/>
          </ac:picMkLst>
        </pc:picChg>
      </pc:sldChg>
      <pc:sldChg chg="addSp modSp add">
        <pc:chgData name="Wenbo Zhang" userId="6f546cd2-f1fb-4bcd-b218-19fd4bf711a3" providerId="ADAL" clId="{04F1CDF0-9086-2B4B-8931-BDD9AE59240A}" dt="2021-06-10T14:04:19.160" v="339" actId="58"/>
        <pc:sldMkLst>
          <pc:docMk/>
          <pc:sldMk cId="2945063740" sldId="330"/>
        </pc:sldMkLst>
        <pc:spChg chg="mod">
          <ac:chgData name="Wenbo Zhang" userId="6f546cd2-f1fb-4bcd-b218-19fd4bf711a3" providerId="ADAL" clId="{04F1CDF0-9086-2B4B-8931-BDD9AE59240A}" dt="2021-06-10T14:04:19.160" v="339" actId="58"/>
          <ac:spMkLst>
            <pc:docMk/>
            <pc:sldMk cId="2945063740" sldId="330"/>
            <ac:spMk id="8" creationId="{F984BA27-ECA8-4318-812E-E49B080E7F81}"/>
          </ac:spMkLst>
        </pc:spChg>
        <pc:picChg chg="add mod">
          <ac:chgData name="Wenbo Zhang" userId="6f546cd2-f1fb-4bcd-b218-19fd4bf711a3" providerId="ADAL" clId="{04F1CDF0-9086-2B4B-8931-BDD9AE59240A}" dt="2021-06-10T14:03:17.499" v="281" actId="1076"/>
          <ac:picMkLst>
            <pc:docMk/>
            <pc:sldMk cId="2945063740" sldId="330"/>
            <ac:picMk id="2" creationId="{C5E78E7E-89CE-9A47-9BFA-7FE487403D23}"/>
          </ac:picMkLst>
        </pc:picChg>
      </pc:sldChg>
      <pc:sldChg chg="addSp modSp add">
        <pc:chgData name="Wenbo Zhang" userId="6f546cd2-f1fb-4bcd-b218-19fd4bf711a3" providerId="ADAL" clId="{04F1CDF0-9086-2B4B-8931-BDD9AE59240A}" dt="2021-06-10T14:10:41.081" v="353" actId="1076"/>
        <pc:sldMkLst>
          <pc:docMk/>
          <pc:sldMk cId="1921623496" sldId="331"/>
        </pc:sldMkLst>
        <pc:picChg chg="add mod">
          <ac:chgData name="Wenbo Zhang" userId="6f546cd2-f1fb-4bcd-b218-19fd4bf711a3" providerId="ADAL" clId="{04F1CDF0-9086-2B4B-8931-BDD9AE59240A}" dt="2021-06-10T14:04:49.511" v="343" actId="1076"/>
          <ac:picMkLst>
            <pc:docMk/>
            <pc:sldMk cId="1921623496" sldId="331"/>
            <ac:picMk id="3" creationId="{AB8BA520-F54F-6348-B359-D047D0A13980}"/>
          </ac:picMkLst>
        </pc:picChg>
        <pc:picChg chg="add mod">
          <ac:chgData name="Wenbo Zhang" userId="6f546cd2-f1fb-4bcd-b218-19fd4bf711a3" providerId="ADAL" clId="{04F1CDF0-9086-2B4B-8931-BDD9AE59240A}" dt="2021-06-10T14:10:41.081" v="353" actId="1076"/>
          <ac:picMkLst>
            <pc:docMk/>
            <pc:sldMk cId="1921623496" sldId="331"/>
            <ac:picMk id="9" creationId="{4CCBFD23-825E-854E-8B96-79BD107A94E6}"/>
          </ac:picMkLst>
        </pc:picChg>
      </pc:sldChg>
      <pc:sldChg chg="addSp delSp modSp add">
        <pc:chgData name="Wenbo Zhang" userId="6f546cd2-f1fb-4bcd-b218-19fd4bf711a3" providerId="ADAL" clId="{04F1CDF0-9086-2B4B-8931-BDD9AE59240A}" dt="2021-06-10T14:21:47.477" v="494" actId="1076"/>
        <pc:sldMkLst>
          <pc:docMk/>
          <pc:sldMk cId="742367359" sldId="332"/>
        </pc:sldMkLst>
        <pc:spChg chg="mod">
          <ac:chgData name="Wenbo Zhang" userId="6f546cd2-f1fb-4bcd-b218-19fd4bf711a3" providerId="ADAL" clId="{04F1CDF0-9086-2B4B-8931-BDD9AE59240A}" dt="2021-06-10T14:14:32.921" v="389" actId="108"/>
          <ac:spMkLst>
            <pc:docMk/>
            <pc:sldMk cId="742367359" sldId="332"/>
            <ac:spMk id="8" creationId="{F984BA27-ECA8-4318-812E-E49B080E7F81}"/>
          </ac:spMkLst>
        </pc:spChg>
        <pc:picChg chg="add del mod">
          <ac:chgData name="Wenbo Zhang" userId="6f546cd2-f1fb-4bcd-b218-19fd4bf711a3" providerId="ADAL" clId="{04F1CDF0-9086-2B4B-8931-BDD9AE59240A}" dt="2021-06-10T14:11:31.544" v="363"/>
          <ac:picMkLst>
            <pc:docMk/>
            <pc:sldMk cId="742367359" sldId="332"/>
            <ac:picMk id="3" creationId="{37752E99-7185-B446-9A2C-3C4EAA2680D6}"/>
          </ac:picMkLst>
        </pc:picChg>
        <pc:picChg chg="add mod">
          <ac:chgData name="Wenbo Zhang" userId="6f546cd2-f1fb-4bcd-b218-19fd4bf711a3" providerId="ADAL" clId="{04F1CDF0-9086-2B4B-8931-BDD9AE59240A}" dt="2021-06-10T14:21:47.477" v="494" actId="1076"/>
          <ac:picMkLst>
            <pc:docMk/>
            <pc:sldMk cId="742367359" sldId="332"/>
            <ac:picMk id="9" creationId="{8C1F3665-1170-FE49-B7A6-47F139FE2B1F}"/>
          </ac:picMkLst>
        </pc:picChg>
      </pc:sldChg>
      <pc:sldChg chg="addSp modSp add">
        <pc:chgData name="Wenbo Zhang" userId="6f546cd2-f1fb-4bcd-b218-19fd4bf711a3" providerId="ADAL" clId="{04F1CDF0-9086-2B4B-8931-BDD9AE59240A}" dt="2021-06-10T14:22:50.107" v="518" actId="1076"/>
        <pc:sldMkLst>
          <pc:docMk/>
          <pc:sldMk cId="1300344224" sldId="333"/>
        </pc:sldMkLst>
        <pc:spChg chg="mod">
          <ac:chgData name="Wenbo Zhang" userId="6f546cd2-f1fb-4bcd-b218-19fd4bf711a3" providerId="ADAL" clId="{04F1CDF0-9086-2B4B-8931-BDD9AE59240A}" dt="2021-06-10T14:22:40.106" v="514" actId="20577"/>
          <ac:spMkLst>
            <pc:docMk/>
            <pc:sldMk cId="1300344224" sldId="333"/>
            <ac:spMk id="8" creationId="{F984BA27-ECA8-4318-812E-E49B080E7F81}"/>
          </ac:spMkLst>
        </pc:spChg>
        <pc:picChg chg="add mod">
          <ac:chgData name="Wenbo Zhang" userId="6f546cd2-f1fb-4bcd-b218-19fd4bf711a3" providerId="ADAL" clId="{04F1CDF0-9086-2B4B-8931-BDD9AE59240A}" dt="2021-06-10T14:22:50.107" v="518" actId="1076"/>
          <ac:picMkLst>
            <pc:docMk/>
            <pc:sldMk cId="1300344224" sldId="333"/>
            <ac:picMk id="9" creationId="{189507A2-60D5-BF45-9C50-32D6AA4A85A7}"/>
          </ac:picMkLst>
        </pc:picChg>
      </pc:sldChg>
      <pc:sldChg chg="addSp modSp add">
        <pc:chgData name="Wenbo Zhang" userId="6f546cd2-f1fb-4bcd-b218-19fd4bf711a3" providerId="ADAL" clId="{04F1CDF0-9086-2B4B-8931-BDD9AE59240A}" dt="2021-06-10T14:25:03.327" v="522" actId="1076"/>
        <pc:sldMkLst>
          <pc:docMk/>
          <pc:sldMk cId="540349051" sldId="334"/>
        </pc:sldMkLst>
        <pc:picChg chg="add mod">
          <ac:chgData name="Wenbo Zhang" userId="6f546cd2-f1fb-4bcd-b218-19fd4bf711a3" providerId="ADAL" clId="{04F1CDF0-9086-2B4B-8931-BDD9AE59240A}" dt="2021-06-10T14:25:03.327" v="522" actId="1076"/>
          <ac:picMkLst>
            <pc:docMk/>
            <pc:sldMk cId="540349051" sldId="334"/>
            <ac:picMk id="9" creationId="{886FE36D-85CD-7E44-8F73-3C4904F3A75A}"/>
          </ac:picMkLst>
        </pc:picChg>
      </pc:sldChg>
      <pc:sldChg chg="addSp delSp modSp add">
        <pc:chgData name="Wenbo Zhang" userId="6f546cd2-f1fb-4bcd-b218-19fd4bf711a3" providerId="ADAL" clId="{04F1CDF0-9086-2B4B-8931-BDD9AE59240A}" dt="2021-06-10T14:27:42.075" v="535" actId="1076"/>
        <pc:sldMkLst>
          <pc:docMk/>
          <pc:sldMk cId="1020875277" sldId="335"/>
        </pc:sldMkLst>
        <pc:spChg chg="add del mod">
          <ac:chgData name="Wenbo Zhang" userId="6f546cd2-f1fb-4bcd-b218-19fd4bf711a3" providerId="ADAL" clId="{04F1CDF0-9086-2B4B-8931-BDD9AE59240A}" dt="2021-06-10T14:27:11.894" v="530"/>
          <ac:spMkLst>
            <pc:docMk/>
            <pc:sldMk cId="1020875277" sldId="335"/>
            <ac:spMk id="2" creationId="{2F337055-38EA-F84B-8928-E4D0734CCC11}"/>
          </ac:spMkLst>
        </pc:spChg>
        <pc:spChg chg="add del mod">
          <ac:chgData name="Wenbo Zhang" userId="6f546cd2-f1fb-4bcd-b218-19fd4bf711a3" providerId="ADAL" clId="{04F1CDF0-9086-2B4B-8931-BDD9AE59240A}" dt="2021-06-10T14:27:11.894" v="530"/>
          <ac:spMkLst>
            <pc:docMk/>
            <pc:sldMk cId="1020875277" sldId="335"/>
            <ac:spMk id="3" creationId="{C4F23443-85F1-A448-912A-1825EB2B1799}"/>
          </ac:spMkLst>
        </pc:spChg>
        <pc:spChg chg="add del mod">
          <ac:chgData name="Wenbo Zhang" userId="6f546cd2-f1fb-4bcd-b218-19fd4bf711a3" providerId="ADAL" clId="{04F1CDF0-9086-2B4B-8931-BDD9AE59240A}" dt="2021-06-10T14:27:11.894" v="530"/>
          <ac:spMkLst>
            <pc:docMk/>
            <pc:sldMk cId="1020875277" sldId="335"/>
            <ac:spMk id="5" creationId="{589F42AA-EBE6-F64D-A04B-8E60C74E5514}"/>
          </ac:spMkLst>
        </pc:spChg>
        <pc:spChg chg="add del mod">
          <ac:chgData name="Wenbo Zhang" userId="6f546cd2-f1fb-4bcd-b218-19fd4bf711a3" providerId="ADAL" clId="{04F1CDF0-9086-2B4B-8931-BDD9AE59240A}" dt="2021-06-10T14:27:11.894" v="530"/>
          <ac:spMkLst>
            <pc:docMk/>
            <pc:sldMk cId="1020875277" sldId="335"/>
            <ac:spMk id="9" creationId="{DCFB63B2-DFD3-9043-B019-655D7D059DFE}"/>
          </ac:spMkLst>
        </pc:spChg>
        <pc:spChg chg="add del mod">
          <ac:chgData name="Wenbo Zhang" userId="6f546cd2-f1fb-4bcd-b218-19fd4bf711a3" providerId="ADAL" clId="{04F1CDF0-9086-2B4B-8931-BDD9AE59240A}" dt="2021-06-10T14:27:11.894" v="530"/>
          <ac:spMkLst>
            <pc:docMk/>
            <pc:sldMk cId="1020875277" sldId="335"/>
            <ac:spMk id="10" creationId="{F216DDAB-B2D1-D243-9D6C-A1632C550F1B}"/>
          </ac:spMkLst>
        </pc:spChg>
        <pc:spChg chg="add del mod">
          <ac:chgData name="Wenbo Zhang" userId="6f546cd2-f1fb-4bcd-b218-19fd4bf711a3" providerId="ADAL" clId="{04F1CDF0-9086-2B4B-8931-BDD9AE59240A}" dt="2021-06-10T14:27:11.894" v="530"/>
          <ac:spMkLst>
            <pc:docMk/>
            <pc:sldMk cId="1020875277" sldId="335"/>
            <ac:spMk id="11" creationId="{81F86E19-5A80-C846-9107-2CA0A08172F6}"/>
          </ac:spMkLst>
        </pc:spChg>
        <pc:spChg chg="add del mod">
          <ac:chgData name="Wenbo Zhang" userId="6f546cd2-f1fb-4bcd-b218-19fd4bf711a3" providerId="ADAL" clId="{04F1CDF0-9086-2B4B-8931-BDD9AE59240A}" dt="2021-06-10T14:27:11.894" v="530"/>
          <ac:spMkLst>
            <pc:docMk/>
            <pc:sldMk cId="1020875277" sldId="335"/>
            <ac:spMk id="12" creationId="{97E87EC5-FD7B-AE43-B4D4-C9189804D5C8}"/>
          </ac:spMkLst>
        </pc:spChg>
        <pc:spChg chg="add del mod">
          <ac:chgData name="Wenbo Zhang" userId="6f546cd2-f1fb-4bcd-b218-19fd4bf711a3" providerId="ADAL" clId="{04F1CDF0-9086-2B4B-8931-BDD9AE59240A}" dt="2021-06-10T14:27:11.894" v="530"/>
          <ac:spMkLst>
            <pc:docMk/>
            <pc:sldMk cId="1020875277" sldId="335"/>
            <ac:spMk id="13" creationId="{6E5AA90F-0876-7542-8360-9290316D5B30}"/>
          </ac:spMkLst>
        </pc:spChg>
        <pc:picChg chg="add mod">
          <ac:chgData name="Wenbo Zhang" userId="6f546cd2-f1fb-4bcd-b218-19fd4bf711a3" providerId="ADAL" clId="{04F1CDF0-9086-2B4B-8931-BDD9AE59240A}" dt="2021-06-10T14:27:42.075" v="535" actId="1076"/>
          <ac:picMkLst>
            <pc:docMk/>
            <pc:sldMk cId="1020875277" sldId="335"/>
            <ac:picMk id="15" creationId="{0801B42C-20E0-D041-B57F-96D2E47849A3}"/>
          </ac:picMkLst>
        </pc:picChg>
        <pc:picChg chg="add del mod">
          <ac:chgData name="Wenbo Zhang" userId="6f546cd2-f1fb-4bcd-b218-19fd4bf711a3" providerId="ADAL" clId="{04F1CDF0-9086-2B4B-8931-BDD9AE59240A}" dt="2021-06-10T14:27:11.894" v="530"/>
          <ac:picMkLst>
            <pc:docMk/>
            <pc:sldMk cId="1020875277" sldId="335"/>
            <ac:picMk id="1025" creationId="{03999485-0A85-4E41-89D0-508390E628B7}"/>
          </ac:picMkLst>
        </pc:picChg>
        <pc:picChg chg="add del mod">
          <ac:chgData name="Wenbo Zhang" userId="6f546cd2-f1fb-4bcd-b218-19fd4bf711a3" providerId="ADAL" clId="{04F1CDF0-9086-2B4B-8931-BDD9AE59240A}" dt="2021-06-10T14:27:11.894" v="530"/>
          <ac:picMkLst>
            <pc:docMk/>
            <pc:sldMk cId="1020875277" sldId="335"/>
            <ac:picMk id="1026" creationId="{1A499E83-7059-AD48-9A0C-FBCA11C7F0E3}"/>
          </ac:picMkLst>
        </pc:picChg>
        <pc:picChg chg="add del mod">
          <ac:chgData name="Wenbo Zhang" userId="6f546cd2-f1fb-4bcd-b218-19fd4bf711a3" providerId="ADAL" clId="{04F1CDF0-9086-2B4B-8931-BDD9AE59240A}" dt="2021-06-10T14:27:11.894" v="530"/>
          <ac:picMkLst>
            <pc:docMk/>
            <pc:sldMk cId="1020875277" sldId="335"/>
            <ac:picMk id="1027" creationId="{A1C4FC7E-17E2-C040-86F3-A51A088F3D63}"/>
          </ac:picMkLst>
        </pc:picChg>
        <pc:picChg chg="add del mod">
          <ac:chgData name="Wenbo Zhang" userId="6f546cd2-f1fb-4bcd-b218-19fd4bf711a3" providerId="ADAL" clId="{04F1CDF0-9086-2B4B-8931-BDD9AE59240A}" dt="2021-06-10T14:27:11.894" v="530"/>
          <ac:picMkLst>
            <pc:docMk/>
            <pc:sldMk cId="1020875277" sldId="335"/>
            <ac:picMk id="1028" creationId="{5EBC94DC-6076-8447-BB47-1C8224694208}"/>
          </ac:picMkLst>
        </pc:picChg>
        <pc:picChg chg="add del mod">
          <ac:chgData name="Wenbo Zhang" userId="6f546cd2-f1fb-4bcd-b218-19fd4bf711a3" providerId="ADAL" clId="{04F1CDF0-9086-2B4B-8931-BDD9AE59240A}" dt="2021-06-10T14:27:11.894" v="530"/>
          <ac:picMkLst>
            <pc:docMk/>
            <pc:sldMk cId="1020875277" sldId="335"/>
            <ac:picMk id="1029" creationId="{0088C697-0C4D-754D-A936-96700D084085}"/>
          </ac:picMkLst>
        </pc:picChg>
        <pc:picChg chg="add del mod">
          <ac:chgData name="Wenbo Zhang" userId="6f546cd2-f1fb-4bcd-b218-19fd4bf711a3" providerId="ADAL" clId="{04F1CDF0-9086-2B4B-8931-BDD9AE59240A}" dt="2021-06-10T14:27:11.894" v="530"/>
          <ac:picMkLst>
            <pc:docMk/>
            <pc:sldMk cId="1020875277" sldId="335"/>
            <ac:picMk id="1030" creationId="{EB11740A-B23F-4A46-B84B-FEB18CABA6F9}"/>
          </ac:picMkLst>
        </pc:picChg>
        <pc:picChg chg="add del mod">
          <ac:chgData name="Wenbo Zhang" userId="6f546cd2-f1fb-4bcd-b218-19fd4bf711a3" providerId="ADAL" clId="{04F1CDF0-9086-2B4B-8931-BDD9AE59240A}" dt="2021-06-10T14:27:11.894" v="530"/>
          <ac:picMkLst>
            <pc:docMk/>
            <pc:sldMk cId="1020875277" sldId="335"/>
            <ac:picMk id="1031" creationId="{C868F538-FEE4-494A-8CCF-303871CCB36F}"/>
          </ac:picMkLst>
        </pc:picChg>
      </pc:sldChg>
      <pc:sldChg chg="addSp modSp add">
        <pc:chgData name="Wenbo Zhang" userId="6f546cd2-f1fb-4bcd-b218-19fd4bf711a3" providerId="ADAL" clId="{04F1CDF0-9086-2B4B-8931-BDD9AE59240A}" dt="2021-06-10T14:28:37.234" v="562" actId="1076"/>
        <pc:sldMkLst>
          <pc:docMk/>
          <pc:sldMk cId="2697246561" sldId="336"/>
        </pc:sldMkLst>
        <pc:spChg chg="mod">
          <ac:chgData name="Wenbo Zhang" userId="6f546cd2-f1fb-4bcd-b218-19fd4bf711a3" providerId="ADAL" clId="{04F1CDF0-9086-2B4B-8931-BDD9AE59240A}" dt="2021-06-10T14:28:24.662" v="558" actId="108"/>
          <ac:spMkLst>
            <pc:docMk/>
            <pc:sldMk cId="2697246561" sldId="336"/>
            <ac:spMk id="8" creationId="{F984BA27-ECA8-4318-812E-E49B080E7F81}"/>
          </ac:spMkLst>
        </pc:spChg>
        <pc:picChg chg="add mod">
          <ac:chgData name="Wenbo Zhang" userId="6f546cd2-f1fb-4bcd-b218-19fd4bf711a3" providerId="ADAL" clId="{04F1CDF0-9086-2B4B-8931-BDD9AE59240A}" dt="2021-06-10T14:28:37.234" v="562" actId="1076"/>
          <ac:picMkLst>
            <pc:docMk/>
            <pc:sldMk cId="2697246561" sldId="336"/>
            <ac:picMk id="9" creationId="{D457D66B-7133-AF47-AE66-3A92E1E73B05}"/>
          </ac:picMkLst>
        </pc:picChg>
      </pc:sldChg>
      <pc:sldChg chg="addSp modSp add">
        <pc:chgData name="Wenbo Zhang" userId="6f546cd2-f1fb-4bcd-b218-19fd4bf711a3" providerId="ADAL" clId="{04F1CDF0-9086-2B4B-8931-BDD9AE59240A}" dt="2021-06-10T14:31:05.048" v="596" actId="1076"/>
        <pc:sldMkLst>
          <pc:docMk/>
          <pc:sldMk cId="1107257445" sldId="337"/>
        </pc:sldMkLst>
        <pc:spChg chg="add mod">
          <ac:chgData name="Wenbo Zhang" userId="6f546cd2-f1fb-4bcd-b218-19fd4bf711a3" providerId="ADAL" clId="{04F1CDF0-9086-2B4B-8931-BDD9AE59240A}" dt="2021-06-10T14:30:06.875" v="576" actId="1076"/>
          <ac:spMkLst>
            <pc:docMk/>
            <pc:sldMk cId="1107257445" sldId="337"/>
            <ac:spMk id="2" creationId="{B487CEC5-05E3-734F-A414-F2399470CE76}"/>
          </ac:spMkLst>
        </pc:spChg>
        <pc:spChg chg="add mod">
          <ac:chgData name="Wenbo Zhang" userId="6f546cd2-f1fb-4bcd-b218-19fd4bf711a3" providerId="ADAL" clId="{04F1CDF0-9086-2B4B-8931-BDD9AE59240A}" dt="2021-06-10T14:30:40.245" v="589" actId="1076"/>
          <ac:spMkLst>
            <pc:docMk/>
            <pc:sldMk cId="1107257445" sldId="337"/>
            <ac:spMk id="3" creationId="{02A51E6B-47DE-844F-A923-21B6D15DCB84}"/>
          </ac:spMkLst>
        </pc:spChg>
        <pc:spChg chg="add mod">
          <ac:chgData name="Wenbo Zhang" userId="6f546cd2-f1fb-4bcd-b218-19fd4bf711a3" providerId="ADAL" clId="{04F1CDF0-9086-2B4B-8931-BDD9AE59240A}" dt="2021-06-10T14:31:05.048" v="596" actId="1076"/>
          <ac:spMkLst>
            <pc:docMk/>
            <pc:sldMk cId="1107257445" sldId="337"/>
            <ac:spMk id="5" creationId="{46078223-BB0A-2C4C-9D04-DB61200062C5}"/>
          </ac:spMkLst>
        </pc:spChg>
        <pc:spChg chg="mod">
          <ac:chgData name="Wenbo Zhang" userId="6f546cd2-f1fb-4bcd-b218-19fd4bf711a3" providerId="ADAL" clId="{04F1CDF0-9086-2B4B-8931-BDD9AE59240A}" dt="2021-06-10T14:29:49.336" v="574" actId="20577"/>
          <ac:spMkLst>
            <pc:docMk/>
            <pc:sldMk cId="1107257445" sldId="337"/>
            <ac:spMk id="8" creationId="{F984BA27-ECA8-4318-812E-E49B080E7F81}"/>
          </ac:spMkLst>
        </pc:spChg>
        <pc:picChg chg="add mod">
          <ac:chgData name="Wenbo Zhang" userId="6f546cd2-f1fb-4bcd-b218-19fd4bf711a3" providerId="ADAL" clId="{04F1CDF0-9086-2B4B-8931-BDD9AE59240A}" dt="2021-06-10T14:30:51.087" v="593" actId="1076"/>
          <ac:picMkLst>
            <pc:docMk/>
            <pc:sldMk cId="1107257445" sldId="337"/>
            <ac:picMk id="2049" creationId="{AA7897B4-9EB0-5E4E-90D1-4D7A84574DE4}"/>
          </ac:picMkLst>
        </pc:picChg>
        <pc:picChg chg="add mod">
          <ac:chgData name="Wenbo Zhang" userId="6f546cd2-f1fb-4bcd-b218-19fd4bf711a3" providerId="ADAL" clId="{04F1CDF0-9086-2B4B-8931-BDD9AE59240A}" dt="2021-06-10T14:30:42.065" v="590" actId="1076"/>
          <ac:picMkLst>
            <pc:docMk/>
            <pc:sldMk cId="1107257445" sldId="337"/>
            <ac:picMk id="2050" creationId="{A96AD837-273B-AE4F-B7F5-AF6F8DE48CF2}"/>
          </ac:picMkLst>
        </pc:picChg>
      </pc:sldChg>
      <pc:sldChg chg="addSp delSp modSp add">
        <pc:chgData name="Wenbo Zhang" userId="6f546cd2-f1fb-4bcd-b218-19fd4bf711a3" providerId="ADAL" clId="{04F1CDF0-9086-2B4B-8931-BDD9AE59240A}" dt="2021-06-10T14:21:42.179" v="492" actId="1076"/>
        <pc:sldMkLst>
          <pc:docMk/>
          <pc:sldMk cId="305785333" sldId="338"/>
        </pc:sldMkLst>
        <pc:spChg chg="mod">
          <ac:chgData name="Wenbo Zhang" userId="6f546cd2-f1fb-4bcd-b218-19fd4bf711a3" providerId="ADAL" clId="{04F1CDF0-9086-2B4B-8931-BDD9AE59240A}" dt="2021-06-10T14:11:08.296" v="358" actId="108"/>
          <ac:spMkLst>
            <pc:docMk/>
            <pc:sldMk cId="305785333" sldId="338"/>
            <ac:spMk id="8" creationId="{F984BA27-ECA8-4318-812E-E49B080E7F81}"/>
          </ac:spMkLst>
        </pc:spChg>
        <pc:picChg chg="del">
          <ac:chgData name="Wenbo Zhang" userId="6f546cd2-f1fb-4bcd-b218-19fd4bf711a3" providerId="ADAL" clId="{04F1CDF0-9086-2B4B-8931-BDD9AE59240A}" dt="2021-06-10T14:10:49.118" v="355" actId="478"/>
          <ac:picMkLst>
            <pc:docMk/>
            <pc:sldMk cId="305785333" sldId="338"/>
            <ac:picMk id="3" creationId="{AB8BA520-F54F-6348-B359-D047D0A13980}"/>
          </ac:picMkLst>
        </pc:picChg>
        <pc:picChg chg="del">
          <ac:chgData name="Wenbo Zhang" userId="6f546cd2-f1fb-4bcd-b218-19fd4bf711a3" providerId="ADAL" clId="{04F1CDF0-9086-2B4B-8931-BDD9AE59240A}" dt="2021-06-10T14:10:50.383" v="356" actId="478"/>
          <ac:picMkLst>
            <pc:docMk/>
            <pc:sldMk cId="305785333" sldId="338"/>
            <ac:picMk id="9" creationId="{4CCBFD23-825E-854E-8B96-79BD107A94E6}"/>
          </ac:picMkLst>
        </pc:picChg>
        <pc:picChg chg="add mod">
          <ac:chgData name="Wenbo Zhang" userId="6f546cd2-f1fb-4bcd-b218-19fd4bf711a3" providerId="ADAL" clId="{04F1CDF0-9086-2B4B-8931-BDD9AE59240A}" dt="2021-06-10T14:11:47.571" v="366" actId="1076"/>
          <ac:picMkLst>
            <pc:docMk/>
            <pc:sldMk cId="305785333" sldId="338"/>
            <ac:picMk id="10" creationId="{F641215D-7E16-A649-9E56-A5260CDAD2FF}"/>
          </ac:picMkLst>
        </pc:picChg>
        <pc:picChg chg="add del mod">
          <ac:chgData name="Wenbo Zhang" userId="6f546cd2-f1fb-4bcd-b218-19fd4bf711a3" providerId="ADAL" clId="{04F1CDF0-9086-2B4B-8931-BDD9AE59240A}" dt="2021-06-10T14:21:32.832" v="490"/>
          <ac:picMkLst>
            <pc:docMk/>
            <pc:sldMk cId="305785333" sldId="338"/>
            <ac:picMk id="11" creationId="{1C0909DF-8A26-CD48-BBF4-2A8F5F3E68DC}"/>
          </ac:picMkLst>
        </pc:picChg>
        <pc:picChg chg="add mod">
          <ac:chgData name="Wenbo Zhang" userId="6f546cd2-f1fb-4bcd-b218-19fd4bf711a3" providerId="ADAL" clId="{04F1CDF0-9086-2B4B-8931-BDD9AE59240A}" dt="2021-06-10T14:21:42.179" v="492" actId="1076"/>
          <ac:picMkLst>
            <pc:docMk/>
            <pc:sldMk cId="305785333" sldId="338"/>
            <ac:picMk id="12" creationId="{D79A0E5B-6EF6-9D4B-884F-4C5A1D49A4D5}"/>
          </ac:picMkLst>
        </pc:picChg>
      </pc:sldChg>
      <pc:sldChg chg="addSp delSp modSp add">
        <pc:chgData name="Wenbo Zhang" userId="6f546cd2-f1fb-4bcd-b218-19fd4bf711a3" providerId="ADAL" clId="{04F1CDF0-9086-2B4B-8931-BDD9AE59240A}" dt="2021-06-10T14:18:50.904" v="453" actId="20577"/>
        <pc:sldMkLst>
          <pc:docMk/>
          <pc:sldMk cId="3633779302" sldId="339"/>
        </pc:sldMkLst>
        <pc:spChg chg="mod">
          <ac:chgData name="Wenbo Zhang" userId="6f546cd2-f1fb-4bcd-b218-19fd4bf711a3" providerId="ADAL" clId="{04F1CDF0-9086-2B4B-8931-BDD9AE59240A}" dt="2021-06-10T14:18:50.904" v="453" actId="20577"/>
          <ac:spMkLst>
            <pc:docMk/>
            <pc:sldMk cId="3633779302" sldId="339"/>
            <ac:spMk id="8" creationId="{F984BA27-ECA8-4318-812E-E49B080E7F81}"/>
          </ac:spMkLst>
        </pc:spChg>
        <pc:picChg chg="add mod">
          <ac:chgData name="Wenbo Zhang" userId="6f546cd2-f1fb-4bcd-b218-19fd4bf711a3" providerId="ADAL" clId="{04F1CDF0-9086-2B4B-8931-BDD9AE59240A}" dt="2021-06-10T14:18:11.984" v="425" actId="1035"/>
          <ac:picMkLst>
            <pc:docMk/>
            <pc:sldMk cId="3633779302" sldId="339"/>
            <ac:picMk id="2" creationId="{AAEF06E3-265B-6442-9836-302A463B1214}"/>
          </ac:picMkLst>
        </pc:picChg>
        <pc:picChg chg="add mod">
          <ac:chgData name="Wenbo Zhang" userId="6f546cd2-f1fb-4bcd-b218-19fd4bf711a3" providerId="ADAL" clId="{04F1CDF0-9086-2B4B-8931-BDD9AE59240A}" dt="2021-06-10T14:18:11.984" v="425" actId="1035"/>
          <ac:picMkLst>
            <pc:docMk/>
            <pc:sldMk cId="3633779302" sldId="339"/>
            <ac:picMk id="3" creationId="{83709B81-8759-8046-A404-845CB840C754}"/>
          </ac:picMkLst>
        </pc:picChg>
        <pc:picChg chg="add mod">
          <ac:chgData name="Wenbo Zhang" userId="6f546cd2-f1fb-4bcd-b218-19fd4bf711a3" providerId="ADAL" clId="{04F1CDF0-9086-2B4B-8931-BDD9AE59240A}" dt="2021-06-10T14:18:11.984" v="425" actId="1035"/>
          <ac:picMkLst>
            <pc:docMk/>
            <pc:sldMk cId="3633779302" sldId="339"/>
            <ac:picMk id="5" creationId="{EC2BB417-E521-184E-BB59-5D50BF00CF15}"/>
          </ac:picMkLst>
        </pc:picChg>
        <pc:picChg chg="del">
          <ac:chgData name="Wenbo Zhang" userId="6f546cd2-f1fb-4bcd-b218-19fd4bf711a3" providerId="ADAL" clId="{04F1CDF0-9086-2B4B-8931-BDD9AE59240A}" dt="2021-06-10T14:17:15.735" v="392" actId="478"/>
          <ac:picMkLst>
            <pc:docMk/>
            <pc:sldMk cId="3633779302" sldId="339"/>
            <ac:picMk id="10" creationId="{F641215D-7E16-A649-9E56-A5260CDAD2FF}"/>
          </ac:picMkLst>
        </pc:picChg>
        <pc:picChg chg="del">
          <ac:chgData name="Wenbo Zhang" userId="6f546cd2-f1fb-4bcd-b218-19fd4bf711a3" providerId="ADAL" clId="{04F1CDF0-9086-2B4B-8931-BDD9AE59240A}" dt="2021-06-10T14:17:14.519" v="391" actId="478"/>
          <ac:picMkLst>
            <pc:docMk/>
            <pc:sldMk cId="3633779302" sldId="339"/>
            <ac:picMk id="11" creationId="{1C0909DF-8A26-CD48-BBF4-2A8F5F3E68DC}"/>
          </ac:picMkLst>
        </pc:picChg>
      </pc:sldChg>
      <pc:sldChg chg="addSp delSp modSp add">
        <pc:chgData name="Wenbo Zhang" userId="6f546cd2-f1fb-4bcd-b218-19fd4bf711a3" providerId="ADAL" clId="{04F1CDF0-9086-2B4B-8931-BDD9AE59240A}" dt="2021-06-10T14:20:12.533" v="487" actId="20577"/>
        <pc:sldMkLst>
          <pc:docMk/>
          <pc:sldMk cId="649839643" sldId="340"/>
        </pc:sldMkLst>
        <pc:spChg chg="mod">
          <ac:chgData name="Wenbo Zhang" userId="6f546cd2-f1fb-4bcd-b218-19fd4bf711a3" providerId="ADAL" clId="{04F1CDF0-9086-2B4B-8931-BDD9AE59240A}" dt="2021-06-10T14:20:12.533" v="487" actId="20577"/>
          <ac:spMkLst>
            <pc:docMk/>
            <pc:sldMk cId="649839643" sldId="340"/>
            <ac:spMk id="8" creationId="{F984BA27-ECA8-4318-812E-E49B080E7F81}"/>
          </ac:spMkLst>
        </pc:spChg>
        <pc:picChg chg="del">
          <ac:chgData name="Wenbo Zhang" userId="6f546cd2-f1fb-4bcd-b218-19fd4bf711a3" providerId="ADAL" clId="{04F1CDF0-9086-2B4B-8931-BDD9AE59240A}" dt="2021-06-10T14:18:19.428" v="428" actId="478"/>
          <ac:picMkLst>
            <pc:docMk/>
            <pc:sldMk cId="649839643" sldId="340"/>
            <ac:picMk id="2" creationId="{AAEF06E3-265B-6442-9836-302A463B1214}"/>
          </ac:picMkLst>
        </pc:picChg>
        <pc:picChg chg="del">
          <ac:chgData name="Wenbo Zhang" userId="6f546cd2-f1fb-4bcd-b218-19fd4bf711a3" providerId="ADAL" clId="{04F1CDF0-9086-2B4B-8931-BDD9AE59240A}" dt="2021-06-10T14:18:18.616" v="427" actId="478"/>
          <ac:picMkLst>
            <pc:docMk/>
            <pc:sldMk cId="649839643" sldId="340"/>
            <ac:picMk id="3" creationId="{83709B81-8759-8046-A404-845CB840C754}"/>
          </ac:picMkLst>
        </pc:picChg>
        <pc:picChg chg="del">
          <ac:chgData name="Wenbo Zhang" userId="6f546cd2-f1fb-4bcd-b218-19fd4bf711a3" providerId="ADAL" clId="{04F1CDF0-9086-2B4B-8931-BDD9AE59240A}" dt="2021-06-10T14:18:19.891" v="429" actId="478"/>
          <ac:picMkLst>
            <pc:docMk/>
            <pc:sldMk cId="649839643" sldId="340"/>
            <ac:picMk id="5" creationId="{EC2BB417-E521-184E-BB59-5D50BF00CF15}"/>
          </ac:picMkLst>
        </pc:picChg>
        <pc:picChg chg="add mod">
          <ac:chgData name="Wenbo Zhang" userId="6f546cd2-f1fb-4bcd-b218-19fd4bf711a3" providerId="ADAL" clId="{04F1CDF0-9086-2B4B-8931-BDD9AE59240A}" dt="2021-06-10T14:20:05.498" v="461" actId="1076"/>
          <ac:picMkLst>
            <pc:docMk/>
            <pc:sldMk cId="649839643" sldId="340"/>
            <ac:picMk id="9" creationId="{E75AA781-7DF2-D541-A337-8B087F09D81D}"/>
          </ac:picMkLst>
        </pc:picChg>
        <pc:picChg chg="add mod">
          <ac:chgData name="Wenbo Zhang" userId="6f546cd2-f1fb-4bcd-b218-19fd4bf711a3" providerId="ADAL" clId="{04F1CDF0-9086-2B4B-8931-BDD9AE59240A}" dt="2021-06-10T14:20:03.203" v="460" actId="1076"/>
          <ac:picMkLst>
            <pc:docMk/>
            <pc:sldMk cId="649839643" sldId="340"/>
            <ac:picMk id="10" creationId="{19794AA4-FC5F-4E4B-9E4F-B05C402DD3BA}"/>
          </ac:picMkLst>
        </pc:picChg>
        <pc:picChg chg="add mod">
          <ac:chgData name="Wenbo Zhang" userId="6f546cd2-f1fb-4bcd-b218-19fd4bf711a3" providerId="ADAL" clId="{04F1CDF0-9086-2B4B-8931-BDD9AE59240A}" dt="2021-06-10T14:20:01.639" v="459" actId="1076"/>
          <ac:picMkLst>
            <pc:docMk/>
            <pc:sldMk cId="649839643" sldId="340"/>
            <ac:picMk id="11" creationId="{1CF161EF-3262-F642-ADC1-DEB7A64BD3C8}"/>
          </ac:picMkLst>
        </pc:picChg>
      </pc:sldChg>
      <pc:sldChg chg="delSp modSp add">
        <pc:chgData name="Wenbo Zhang" userId="6f546cd2-f1fb-4bcd-b218-19fd4bf711a3" providerId="ADAL" clId="{04F1CDF0-9086-2B4B-8931-BDD9AE59240A}" dt="2021-06-10T14:39:30.910" v="703" actId="108"/>
        <pc:sldMkLst>
          <pc:docMk/>
          <pc:sldMk cId="1830250947" sldId="341"/>
        </pc:sldMkLst>
        <pc:spChg chg="del">
          <ac:chgData name="Wenbo Zhang" userId="6f546cd2-f1fb-4bcd-b218-19fd4bf711a3" providerId="ADAL" clId="{04F1CDF0-9086-2B4B-8931-BDD9AE59240A}" dt="2021-06-10T14:31:14.852" v="601" actId="478"/>
          <ac:spMkLst>
            <pc:docMk/>
            <pc:sldMk cId="1830250947" sldId="341"/>
            <ac:spMk id="3" creationId="{02A51E6B-47DE-844F-A923-21B6D15DCB84}"/>
          </ac:spMkLst>
        </pc:spChg>
        <pc:spChg chg="del">
          <ac:chgData name="Wenbo Zhang" userId="6f546cd2-f1fb-4bcd-b218-19fd4bf711a3" providerId="ADAL" clId="{04F1CDF0-9086-2B4B-8931-BDD9AE59240A}" dt="2021-06-10T14:31:13.315" v="600" actId="478"/>
          <ac:spMkLst>
            <pc:docMk/>
            <pc:sldMk cId="1830250947" sldId="341"/>
            <ac:spMk id="5" creationId="{46078223-BB0A-2C4C-9D04-DB61200062C5}"/>
          </ac:spMkLst>
        </pc:spChg>
        <pc:spChg chg="mod">
          <ac:chgData name="Wenbo Zhang" userId="6f546cd2-f1fb-4bcd-b218-19fd4bf711a3" providerId="ADAL" clId="{04F1CDF0-9086-2B4B-8931-BDD9AE59240A}" dt="2021-06-10T14:39:30.910" v="703" actId="108"/>
          <ac:spMkLst>
            <pc:docMk/>
            <pc:sldMk cId="1830250947" sldId="341"/>
            <ac:spMk id="8" creationId="{F984BA27-ECA8-4318-812E-E49B080E7F81}"/>
          </ac:spMkLst>
        </pc:spChg>
        <pc:picChg chg="del">
          <ac:chgData name="Wenbo Zhang" userId="6f546cd2-f1fb-4bcd-b218-19fd4bf711a3" providerId="ADAL" clId="{04F1CDF0-9086-2B4B-8931-BDD9AE59240A}" dt="2021-06-10T14:31:11.737" v="599" actId="478"/>
          <ac:picMkLst>
            <pc:docMk/>
            <pc:sldMk cId="1830250947" sldId="341"/>
            <ac:picMk id="2049" creationId="{AA7897B4-9EB0-5E4E-90D1-4D7A84574DE4}"/>
          </ac:picMkLst>
        </pc:picChg>
        <pc:picChg chg="del">
          <ac:chgData name="Wenbo Zhang" userId="6f546cd2-f1fb-4bcd-b218-19fd4bf711a3" providerId="ADAL" clId="{04F1CDF0-9086-2B4B-8931-BDD9AE59240A}" dt="2021-06-10T14:31:11.305" v="598" actId="478"/>
          <ac:picMkLst>
            <pc:docMk/>
            <pc:sldMk cId="1830250947" sldId="341"/>
            <ac:picMk id="2050" creationId="{A96AD837-273B-AE4F-B7F5-AF6F8DE48CF2}"/>
          </ac:picMkLst>
        </pc:picChg>
      </pc:sldChg>
      <pc:sldChg chg="addSp modSp add">
        <pc:chgData name="Wenbo Zhang" userId="6f546cd2-f1fb-4bcd-b218-19fd4bf711a3" providerId="ADAL" clId="{04F1CDF0-9086-2B4B-8931-BDD9AE59240A}" dt="2021-06-10T14:40:52.880" v="725" actId="108"/>
        <pc:sldMkLst>
          <pc:docMk/>
          <pc:sldMk cId="666568867" sldId="342"/>
        </pc:sldMkLst>
        <pc:spChg chg="mod">
          <ac:chgData name="Wenbo Zhang" userId="6f546cd2-f1fb-4bcd-b218-19fd4bf711a3" providerId="ADAL" clId="{04F1CDF0-9086-2B4B-8931-BDD9AE59240A}" dt="2021-06-10T14:40:52.880" v="725" actId="108"/>
          <ac:spMkLst>
            <pc:docMk/>
            <pc:sldMk cId="666568867" sldId="342"/>
            <ac:spMk id="8" creationId="{F984BA27-ECA8-4318-812E-E49B080E7F81}"/>
          </ac:spMkLst>
        </pc:spChg>
        <pc:picChg chg="add mod">
          <ac:chgData name="Wenbo Zhang" userId="6f546cd2-f1fb-4bcd-b218-19fd4bf711a3" providerId="ADAL" clId="{04F1CDF0-9086-2B4B-8931-BDD9AE59240A}" dt="2021-06-10T14:40:28.081" v="720" actId="1076"/>
          <ac:picMkLst>
            <pc:docMk/>
            <pc:sldMk cId="666568867" sldId="342"/>
            <ac:picMk id="3" creationId="{9C339C56-D4E3-9644-9E43-6B5A05A9C754}"/>
          </ac:picMkLst>
        </pc:picChg>
        <pc:picChg chg="add mod">
          <ac:chgData name="Wenbo Zhang" userId="6f546cd2-f1fb-4bcd-b218-19fd4bf711a3" providerId="ADAL" clId="{04F1CDF0-9086-2B4B-8931-BDD9AE59240A}" dt="2021-06-10T14:40:19.284" v="716" actId="1076"/>
          <ac:picMkLst>
            <pc:docMk/>
            <pc:sldMk cId="666568867" sldId="342"/>
            <ac:picMk id="5" creationId="{B62C5AA3-CD6B-D747-8BF3-FF2D082CE7D2}"/>
          </ac:picMkLst>
        </pc:picChg>
      </pc:sldChg>
      <pc:sldChg chg="addSp modSp add">
        <pc:chgData name="Wenbo Zhang" userId="6f546cd2-f1fb-4bcd-b218-19fd4bf711a3" providerId="ADAL" clId="{04F1CDF0-9086-2B4B-8931-BDD9AE59240A}" dt="2021-06-10T14:47:47.501" v="761" actId="1076"/>
        <pc:sldMkLst>
          <pc:docMk/>
          <pc:sldMk cId="1297457363" sldId="343"/>
        </pc:sldMkLst>
        <pc:spChg chg="mod">
          <ac:chgData name="Wenbo Zhang" userId="6f546cd2-f1fb-4bcd-b218-19fd4bf711a3" providerId="ADAL" clId="{04F1CDF0-9086-2B4B-8931-BDD9AE59240A}" dt="2021-06-10T14:45:48.667" v="738" actId="20577"/>
          <ac:spMkLst>
            <pc:docMk/>
            <pc:sldMk cId="1297457363" sldId="343"/>
            <ac:spMk id="8" creationId="{F984BA27-ECA8-4318-812E-E49B080E7F81}"/>
          </ac:spMkLst>
        </pc:spChg>
        <pc:spChg chg="add mod">
          <ac:chgData name="Wenbo Zhang" userId="6f546cd2-f1fb-4bcd-b218-19fd4bf711a3" providerId="ADAL" clId="{04F1CDF0-9086-2B4B-8931-BDD9AE59240A}" dt="2021-06-10T14:47:13.702" v="755" actId="1037"/>
          <ac:spMkLst>
            <pc:docMk/>
            <pc:sldMk cId="1297457363" sldId="343"/>
            <ac:spMk id="10" creationId="{3567630B-E6DB-E643-977C-E574B47BAE17}"/>
          </ac:spMkLst>
        </pc:spChg>
        <pc:picChg chg="add mod">
          <ac:chgData name="Wenbo Zhang" userId="6f546cd2-f1fb-4bcd-b218-19fd4bf711a3" providerId="ADAL" clId="{04F1CDF0-9086-2B4B-8931-BDD9AE59240A}" dt="2021-06-10T14:47:06.112" v="753" actId="1076"/>
          <ac:picMkLst>
            <pc:docMk/>
            <pc:sldMk cId="1297457363" sldId="343"/>
            <ac:picMk id="3" creationId="{C1C37CC3-36EB-6840-B799-8ACB853CB97D}"/>
          </ac:picMkLst>
        </pc:picChg>
        <pc:picChg chg="add mod">
          <ac:chgData name="Wenbo Zhang" userId="6f546cd2-f1fb-4bcd-b218-19fd4bf711a3" providerId="ADAL" clId="{04F1CDF0-9086-2B4B-8931-BDD9AE59240A}" dt="2021-06-10T14:47:16.586" v="756" actId="1076"/>
          <ac:picMkLst>
            <pc:docMk/>
            <pc:sldMk cId="1297457363" sldId="343"/>
            <ac:picMk id="9" creationId="{C4E2D7F7-0C44-2742-93FE-1DCBEE251B2E}"/>
          </ac:picMkLst>
        </pc:picChg>
        <pc:picChg chg="add mod">
          <ac:chgData name="Wenbo Zhang" userId="6f546cd2-f1fb-4bcd-b218-19fd4bf711a3" providerId="ADAL" clId="{04F1CDF0-9086-2B4B-8931-BDD9AE59240A}" dt="2021-06-10T14:47:20.456" v="757" actId="1076"/>
          <ac:picMkLst>
            <pc:docMk/>
            <pc:sldMk cId="1297457363" sldId="343"/>
            <ac:picMk id="11" creationId="{444C9E13-4B78-A543-8656-5D058756828E}"/>
          </ac:picMkLst>
        </pc:picChg>
        <pc:picChg chg="add mod">
          <ac:chgData name="Wenbo Zhang" userId="6f546cd2-f1fb-4bcd-b218-19fd4bf711a3" providerId="ADAL" clId="{04F1CDF0-9086-2B4B-8931-BDD9AE59240A}" dt="2021-06-10T14:47:47.501" v="761" actId="1076"/>
          <ac:picMkLst>
            <pc:docMk/>
            <pc:sldMk cId="1297457363" sldId="343"/>
            <ac:picMk id="13" creationId="{E20879FD-39C6-C54A-87E5-02CE0EEDF6FF}"/>
          </ac:picMkLst>
        </pc:picChg>
      </pc:sldChg>
      <pc:sldChg chg="addSp delSp modSp add">
        <pc:chgData name="Wenbo Zhang" userId="6f546cd2-f1fb-4bcd-b218-19fd4bf711a3" providerId="ADAL" clId="{04F1CDF0-9086-2B4B-8931-BDD9AE59240A}" dt="2021-06-10T14:51:23.637" v="827"/>
        <pc:sldMkLst>
          <pc:docMk/>
          <pc:sldMk cId="2512909094" sldId="344"/>
        </pc:sldMkLst>
        <pc:spChg chg="add del">
          <ac:chgData name="Wenbo Zhang" userId="6f546cd2-f1fb-4bcd-b218-19fd4bf711a3" providerId="ADAL" clId="{04F1CDF0-9086-2B4B-8931-BDD9AE59240A}" dt="2021-06-10T14:51:23.637" v="827"/>
          <ac:spMkLst>
            <pc:docMk/>
            <pc:sldMk cId="2512909094" sldId="344"/>
            <ac:spMk id="5" creationId="{2E459D1B-9E4E-424E-A056-3188267BB8BD}"/>
          </ac:spMkLst>
        </pc:spChg>
        <pc:spChg chg="mod">
          <ac:chgData name="Wenbo Zhang" userId="6f546cd2-f1fb-4bcd-b218-19fd4bf711a3" providerId="ADAL" clId="{04F1CDF0-9086-2B4B-8931-BDD9AE59240A}" dt="2021-06-10T14:50:21.562" v="823" actId="108"/>
          <ac:spMkLst>
            <pc:docMk/>
            <pc:sldMk cId="2512909094" sldId="344"/>
            <ac:spMk id="8" creationId="{F984BA27-ECA8-4318-812E-E49B080E7F81}"/>
          </ac:spMkLst>
        </pc:spChg>
        <pc:spChg chg="del">
          <ac:chgData name="Wenbo Zhang" userId="6f546cd2-f1fb-4bcd-b218-19fd4bf711a3" providerId="ADAL" clId="{04F1CDF0-9086-2B4B-8931-BDD9AE59240A}" dt="2021-06-10T14:50:24.400" v="824" actId="478"/>
          <ac:spMkLst>
            <pc:docMk/>
            <pc:sldMk cId="2512909094" sldId="344"/>
            <ac:spMk id="10" creationId="{3567630B-E6DB-E643-977C-E574B47BAE17}"/>
          </ac:spMkLst>
        </pc:spChg>
        <pc:picChg chg="del">
          <ac:chgData name="Wenbo Zhang" userId="6f546cd2-f1fb-4bcd-b218-19fd4bf711a3" providerId="ADAL" clId="{04F1CDF0-9086-2B4B-8931-BDD9AE59240A}" dt="2021-06-10T14:48:14.195" v="766" actId="478"/>
          <ac:picMkLst>
            <pc:docMk/>
            <pc:sldMk cId="2512909094" sldId="344"/>
            <ac:picMk id="3" creationId="{C1C37CC3-36EB-6840-B799-8ACB853CB97D}"/>
          </ac:picMkLst>
        </pc:picChg>
        <pc:picChg chg="del">
          <ac:chgData name="Wenbo Zhang" userId="6f546cd2-f1fb-4bcd-b218-19fd4bf711a3" providerId="ADAL" clId="{04F1CDF0-9086-2B4B-8931-BDD9AE59240A}" dt="2021-06-10T14:48:13.862" v="765" actId="478"/>
          <ac:picMkLst>
            <pc:docMk/>
            <pc:sldMk cId="2512909094" sldId="344"/>
            <ac:picMk id="9" creationId="{C4E2D7F7-0C44-2742-93FE-1DCBEE251B2E}"/>
          </ac:picMkLst>
        </pc:picChg>
        <pc:picChg chg="del">
          <ac:chgData name="Wenbo Zhang" userId="6f546cd2-f1fb-4bcd-b218-19fd4bf711a3" providerId="ADAL" clId="{04F1CDF0-9086-2B4B-8931-BDD9AE59240A}" dt="2021-06-10T14:48:11.883" v="763" actId="478"/>
          <ac:picMkLst>
            <pc:docMk/>
            <pc:sldMk cId="2512909094" sldId="344"/>
            <ac:picMk id="11" creationId="{444C9E13-4B78-A543-8656-5D058756828E}"/>
          </ac:picMkLst>
        </pc:picChg>
        <pc:picChg chg="add mod">
          <ac:chgData name="Wenbo Zhang" userId="6f546cd2-f1fb-4bcd-b218-19fd4bf711a3" providerId="ADAL" clId="{04F1CDF0-9086-2B4B-8931-BDD9AE59240A}" dt="2021-06-10T14:50:27.733" v="825" actId="1076"/>
          <ac:picMkLst>
            <pc:docMk/>
            <pc:sldMk cId="2512909094" sldId="344"/>
            <ac:picMk id="12" creationId="{16088BC6-77A2-1740-96DD-01DB107AA73A}"/>
          </ac:picMkLst>
        </pc:picChg>
        <pc:picChg chg="del">
          <ac:chgData name="Wenbo Zhang" userId="6f546cd2-f1fb-4bcd-b218-19fd4bf711a3" providerId="ADAL" clId="{04F1CDF0-9086-2B4B-8931-BDD9AE59240A}" dt="2021-06-10T14:48:13.003" v="764" actId="478"/>
          <ac:picMkLst>
            <pc:docMk/>
            <pc:sldMk cId="2512909094" sldId="344"/>
            <ac:picMk id="13" creationId="{E20879FD-39C6-C54A-87E5-02CE0EEDF6FF}"/>
          </ac:picMkLst>
        </pc:picChg>
      </pc:sldChg>
      <pc:sldChg chg="addSp delSp modSp add">
        <pc:chgData name="Wenbo Zhang" userId="6f546cd2-f1fb-4bcd-b218-19fd4bf711a3" providerId="ADAL" clId="{04F1CDF0-9086-2B4B-8931-BDD9AE59240A}" dt="2021-06-10T16:04:52.171" v="870" actId="14100"/>
        <pc:sldMkLst>
          <pc:docMk/>
          <pc:sldMk cId="3344613924" sldId="345"/>
        </pc:sldMkLst>
        <pc:spChg chg="mod">
          <ac:chgData name="Wenbo Zhang" userId="6f546cd2-f1fb-4bcd-b218-19fd4bf711a3" providerId="ADAL" clId="{04F1CDF0-9086-2B4B-8931-BDD9AE59240A}" dt="2021-06-10T16:04:27.497" v="861" actId="20577"/>
          <ac:spMkLst>
            <pc:docMk/>
            <pc:sldMk cId="3344613924" sldId="345"/>
            <ac:spMk id="8" creationId="{F984BA27-ECA8-4318-812E-E49B080E7F81}"/>
          </ac:spMkLst>
        </pc:spChg>
        <pc:picChg chg="add mod">
          <ac:chgData name="Wenbo Zhang" userId="6f546cd2-f1fb-4bcd-b218-19fd4bf711a3" providerId="ADAL" clId="{04F1CDF0-9086-2B4B-8931-BDD9AE59240A}" dt="2021-06-10T16:04:41.021" v="867" actId="14100"/>
          <ac:picMkLst>
            <pc:docMk/>
            <pc:sldMk cId="3344613924" sldId="345"/>
            <ac:picMk id="9" creationId="{44539D52-250E-4840-B7C0-93D768FC623D}"/>
          </ac:picMkLst>
        </pc:picChg>
        <pc:picChg chg="add mod">
          <ac:chgData name="Wenbo Zhang" userId="6f546cd2-f1fb-4bcd-b218-19fd4bf711a3" providerId="ADAL" clId="{04F1CDF0-9086-2B4B-8931-BDD9AE59240A}" dt="2021-06-10T16:04:52.171" v="870" actId="14100"/>
          <ac:picMkLst>
            <pc:docMk/>
            <pc:sldMk cId="3344613924" sldId="345"/>
            <ac:picMk id="10" creationId="{9546D8CA-6522-2F45-ADB0-8EA8C92CE085}"/>
          </ac:picMkLst>
        </pc:picChg>
        <pc:picChg chg="del">
          <ac:chgData name="Wenbo Zhang" userId="6f546cd2-f1fb-4bcd-b218-19fd4bf711a3" providerId="ADAL" clId="{04F1CDF0-9086-2B4B-8931-BDD9AE59240A}" dt="2021-06-10T16:04:21.404" v="844" actId="478"/>
          <ac:picMkLst>
            <pc:docMk/>
            <pc:sldMk cId="3344613924" sldId="345"/>
            <ac:picMk id="12" creationId="{16088BC6-77A2-1740-96DD-01DB107AA73A}"/>
          </ac:picMkLst>
        </pc:picChg>
      </pc:sldChg>
      <pc:sldChg chg="addSp delSp modSp add">
        <pc:chgData name="Wenbo Zhang" userId="6f546cd2-f1fb-4bcd-b218-19fd4bf711a3" providerId="ADAL" clId="{04F1CDF0-9086-2B4B-8931-BDD9AE59240A}" dt="2021-06-10T16:07:31.943" v="910" actId="1076"/>
        <pc:sldMkLst>
          <pc:docMk/>
          <pc:sldMk cId="1758637458" sldId="346"/>
        </pc:sldMkLst>
        <pc:spChg chg="add del mod">
          <ac:chgData name="Wenbo Zhang" userId="6f546cd2-f1fb-4bcd-b218-19fd4bf711a3" providerId="ADAL" clId="{04F1CDF0-9086-2B4B-8931-BDD9AE59240A}" dt="2021-06-10T16:06:57.160" v="893"/>
          <ac:spMkLst>
            <pc:docMk/>
            <pc:sldMk cId="1758637458" sldId="346"/>
            <ac:spMk id="3" creationId="{840FE103-9285-0D48-B0A5-7E3D07455274}"/>
          </ac:spMkLst>
        </pc:spChg>
        <pc:spChg chg="add mod">
          <ac:chgData name="Wenbo Zhang" userId="6f546cd2-f1fb-4bcd-b218-19fd4bf711a3" providerId="ADAL" clId="{04F1CDF0-9086-2B4B-8931-BDD9AE59240A}" dt="2021-06-10T16:07:27.105" v="908" actId="1076"/>
          <ac:spMkLst>
            <pc:docMk/>
            <pc:sldMk cId="1758637458" sldId="346"/>
            <ac:spMk id="5" creationId="{6BDF5DEC-949B-A24F-8F37-B47DBF295E59}"/>
          </ac:spMkLst>
        </pc:spChg>
        <pc:spChg chg="mod">
          <ac:chgData name="Wenbo Zhang" userId="6f546cd2-f1fb-4bcd-b218-19fd4bf711a3" providerId="ADAL" clId="{04F1CDF0-9086-2B4B-8931-BDD9AE59240A}" dt="2021-06-10T16:05:07.977" v="884" actId="20577"/>
          <ac:spMkLst>
            <pc:docMk/>
            <pc:sldMk cId="1758637458" sldId="346"/>
            <ac:spMk id="8" creationId="{F984BA27-ECA8-4318-812E-E49B080E7F81}"/>
          </ac:spMkLst>
        </pc:spChg>
        <pc:spChg chg="add mod">
          <ac:chgData name="Wenbo Zhang" userId="6f546cd2-f1fb-4bcd-b218-19fd4bf711a3" providerId="ADAL" clId="{04F1CDF0-9086-2B4B-8931-BDD9AE59240A}" dt="2021-06-10T16:07:31.943" v="910" actId="1076"/>
          <ac:spMkLst>
            <pc:docMk/>
            <pc:sldMk cId="1758637458" sldId="346"/>
            <ac:spMk id="10" creationId="{31B69A63-714C-8E4E-9ED3-506455E79C4F}"/>
          </ac:spMkLst>
        </pc:spChg>
        <pc:picChg chg="add mod">
          <ac:chgData name="Wenbo Zhang" userId="6f546cd2-f1fb-4bcd-b218-19fd4bf711a3" providerId="ADAL" clId="{04F1CDF0-9086-2B4B-8931-BDD9AE59240A}" dt="2021-06-10T16:05:21.038" v="887" actId="14100"/>
          <ac:picMkLst>
            <pc:docMk/>
            <pc:sldMk cId="1758637458" sldId="346"/>
            <ac:picMk id="9" creationId="{E0F4ED45-EB8A-C847-A94A-4F28E82F07DC}"/>
          </ac:picMkLst>
        </pc:picChg>
      </pc:sldChg>
      <pc:sldChg chg="addSp modSp add">
        <pc:chgData name="Wenbo Zhang" userId="6f546cd2-f1fb-4bcd-b218-19fd4bf711a3" providerId="ADAL" clId="{04F1CDF0-9086-2B4B-8931-BDD9AE59240A}" dt="2021-06-10T16:08:00.611" v="924" actId="1076"/>
        <pc:sldMkLst>
          <pc:docMk/>
          <pc:sldMk cId="1309099724" sldId="347"/>
        </pc:sldMkLst>
        <pc:spChg chg="mod">
          <ac:chgData name="Wenbo Zhang" userId="6f546cd2-f1fb-4bcd-b218-19fd4bf711a3" providerId="ADAL" clId="{04F1CDF0-9086-2B4B-8931-BDD9AE59240A}" dt="2021-06-10T16:07:41.484" v="919" actId="20577"/>
          <ac:spMkLst>
            <pc:docMk/>
            <pc:sldMk cId="1309099724" sldId="347"/>
            <ac:spMk id="8" creationId="{F984BA27-ECA8-4318-812E-E49B080E7F81}"/>
          </ac:spMkLst>
        </pc:spChg>
        <pc:picChg chg="add mod">
          <ac:chgData name="Wenbo Zhang" userId="6f546cd2-f1fb-4bcd-b218-19fd4bf711a3" providerId="ADAL" clId="{04F1CDF0-9086-2B4B-8931-BDD9AE59240A}" dt="2021-06-10T16:08:00.611" v="924" actId="1076"/>
          <ac:picMkLst>
            <pc:docMk/>
            <pc:sldMk cId="1309099724" sldId="347"/>
            <ac:picMk id="9" creationId="{E5A69F2B-AE43-7D49-B16A-57B0B3197E42}"/>
          </ac:picMkLst>
        </pc:picChg>
        <pc:picChg chg="add mod">
          <ac:chgData name="Wenbo Zhang" userId="6f546cd2-f1fb-4bcd-b218-19fd4bf711a3" providerId="ADAL" clId="{04F1CDF0-9086-2B4B-8931-BDD9AE59240A}" dt="2021-06-10T16:07:59.336" v="923" actId="1076"/>
          <ac:picMkLst>
            <pc:docMk/>
            <pc:sldMk cId="1309099724" sldId="347"/>
            <ac:picMk id="10" creationId="{D07D563E-B41B-AE4E-9BCB-F2FD9E237504}"/>
          </ac:picMkLst>
        </pc:picChg>
      </pc:sldChg>
      <pc:sldChg chg="modSp add">
        <pc:chgData name="Wenbo Zhang" userId="6f546cd2-f1fb-4bcd-b218-19fd4bf711a3" providerId="ADAL" clId="{04F1CDF0-9086-2B4B-8931-BDD9AE59240A}" dt="2021-06-10T16:10:06.925" v="970" actId="20577"/>
        <pc:sldMkLst>
          <pc:docMk/>
          <pc:sldMk cId="521368952" sldId="348"/>
        </pc:sldMkLst>
        <pc:spChg chg="mod">
          <ac:chgData name="Wenbo Zhang" userId="6f546cd2-f1fb-4bcd-b218-19fd4bf711a3" providerId="ADAL" clId="{04F1CDF0-9086-2B4B-8931-BDD9AE59240A}" dt="2021-06-10T16:10:06.925" v="970" actId="20577"/>
          <ac:spMkLst>
            <pc:docMk/>
            <pc:sldMk cId="521368952" sldId="348"/>
            <ac:spMk id="8" creationId="{F984BA27-ECA8-4318-812E-E49B080E7F81}"/>
          </ac:spMkLst>
        </pc:spChg>
      </pc:sldChg>
      <pc:sldChg chg="addSp modSp add">
        <pc:chgData name="Wenbo Zhang" userId="6f546cd2-f1fb-4bcd-b218-19fd4bf711a3" providerId="ADAL" clId="{04F1CDF0-9086-2B4B-8931-BDD9AE59240A}" dt="2021-06-10T16:11:52.895" v="1030" actId="1076"/>
        <pc:sldMkLst>
          <pc:docMk/>
          <pc:sldMk cId="3522368013" sldId="349"/>
        </pc:sldMkLst>
        <pc:spChg chg="mod">
          <ac:chgData name="Wenbo Zhang" userId="6f546cd2-f1fb-4bcd-b218-19fd4bf711a3" providerId="ADAL" clId="{04F1CDF0-9086-2B4B-8931-BDD9AE59240A}" dt="2021-06-10T16:10:31.309" v="1001" actId="20577"/>
          <ac:spMkLst>
            <pc:docMk/>
            <pc:sldMk cId="3522368013" sldId="349"/>
            <ac:spMk id="7" creationId="{E7E77643-E4A2-4E04-8FAD-A19B65D2AF17}"/>
          </ac:spMkLst>
        </pc:spChg>
        <pc:spChg chg="mod">
          <ac:chgData name="Wenbo Zhang" userId="6f546cd2-f1fb-4bcd-b218-19fd4bf711a3" providerId="ADAL" clId="{04F1CDF0-9086-2B4B-8931-BDD9AE59240A}" dt="2021-06-10T16:11:01.303" v="1016" actId="108"/>
          <ac:spMkLst>
            <pc:docMk/>
            <pc:sldMk cId="3522368013" sldId="349"/>
            <ac:spMk id="8" creationId="{F984BA27-ECA8-4318-812E-E49B080E7F81}"/>
          </ac:spMkLst>
        </pc:spChg>
        <pc:picChg chg="add mod">
          <ac:chgData name="Wenbo Zhang" userId="6f546cd2-f1fb-4bcd-b218-19fd4bf711a3" providerId="ADAL" clId="{04F1CDF0-9086-2B4B-8931-BDD9AE59240A}" dt="2021-06-10T16:11:16.874" v="1020" actId="1076"/>
          <ac:picMkLst>
            <pc:docMk/>
            <pc:sldMk cId="3522368013" sldId="349"/>
            <ac:picMk id="9" creationId="{FFF2559D-9E0D-4246-ABBF-ED663C7674BE}"/>
          </ac:picMkLst>
        </pc:picChg>
        <pc:picChg chg="add mod">
          <ac:chgData name="Wenbo Zhang" userId="6f546cd2-f1fb-4bcd-b218-19fd4bf711a3" providerId="ADAL" clId="{04F1CDF0-9086-2B4B-8931-BDD9AE59240A}" dt="2021-06-10T16:11:52.895" v="1030" actId="1076"/>
          <ac:picMkLst>
            <pc:docMk/>
            <pc:sldMk cId="3522368013" sldId="349"/>
            <ac:picMk id="10" creationId="{B85B81A9-834F-EC4F-A241-384C327A2E30}"/>
          </ac:picMkLst>
        </pc:picChg>
        <pc:picChg chg="add mod">
          <ac:chgData name="Wenbo Zhang" userId="6f546cd2-f1fb-4bcd-b218-19fd4bf711a3" providerId="ADAL" clId="{04F1CDF0-9086-2B4B-8931-BDD9AE59240A}" dt="2021-06-10T16:11:47.327" v="1028" actId="1076"/>
          <ac:picMkLst>
            <pc:docMk/>
            <pc:sldMk cId="3522368013" sldId="349"/>
            <ac:picMk id="11" creationId="{BDE3C677-32DF-7C4D-8F1A-1AF258E3378D}"/>
          </ac:picMkLst>
        </pc:picChg>
      </pc:sldChg>
      <pc:sldChg chg="addSp delSp modSp add">
        <pc:chgData name="Wenbo Zhang" userId="6f546cd2-f1fb-4bcd-b218-19fd4bf711a3" providerId="ADAL" clId="{04F1CDF0-9086-2B4B-8931-BDD9AE59240A}" dt="2021-06-10T16:13:26.282" v="1055" actId="1076"/>
        <pc:sldMkLst>
          <pc:docMk/>
          <pc:sldMk cId="2741805905" sldId="350"/>
        </pc:sldMkLst>
        <pc:picChg chg="del">
          <ac:chgData name="Wenbo Zhang" userId="6f546cd2-f1fb-4bcd-b218-19fd4bf711a3" providerId="ADAL" clId="{04F1CDF0-9086-2B4B-8931-BDD9AE59240A}" dt="2021-06-10T16:12:00.093" v="1032" actId="478"/>
          <ac:picMkLst>
            <pc:docMk/>
            <pc:sldMk cId="2741805905" sldId="350"/>
            <ac:picMk id="9" creationId="{FFF2559D-9E0D-4246-ABBF-ED663C7674BE}"/>
          </ac:picMkLst>
        </pc:picChg>
        <pc:picChg chg="del">
          <ac:chgData name="Wenbo Zhang" userId="6f546cd2-f1fb-4bcd-b218-19fd4bf711a3" providerId="ADAL" clId="{04F1CDF0-9086-2B4B-8931-BDD9AE59240A}" dt="2021-06-10T16:12:02.351" v="1034" actId="478"/>
          <ac:picMkLst>
            <pc:docMk/>
            <pc:sldMk cId="2741805905" sldId="350"/>
            <ac:picMk id="10" creationId="{B85B81A9-834F-EC4F-A241-384C327A2E30}"/>
          </ac:picMkLst>
        </pc:picChg>
        <pc:picChg chg="del">
          <ac:chgData name="Wenbo Zhang" userId="6f546cd2-f1fb-4bcd-b218-19fd4bf711a3" providerId="ADAL" clId="{04F1CDF0-9086-2B4B-8931-BDD9AE59240A}" dt="2021-06-10T16:12:01.359" v="1033" actId="478"/>
          <ac:picMkLst>
            <pc:docMk/>
            <pc:sldMk cId="2741805905" sldId="350"/>
            <ac:picMk id="11" creationId="{BDE3C677-32DF-7C4D-8F1A-1AF258E3378D}"/>
          </ac:picMkLst>
        </pc:picChg>
        <pc:picChg chg="add mod">
          <ac:chgData name="Wenbo Zhang" userId="6f546cd2-f1fb-4bcd-b218-19fd4bf711a3" providerId="ADAL" clId="{04F1CDF0-9086-2B4B-8931-BDD9AE59240A}" dt="2021-06-10T16:12:14.607" v="1038" actId="1076"/>
          <ac:picMkLst>
            <pc:docMk/>
            <pc:sldMk cId="2741805905" sldId="350"/>
            <ac:picMk id="12" creationId="{1E2326C7-A785-D042-A5B5-316AB8ED17E7}"/>
          </ac:picMkLst>
        </pc:picChg>
        <pc:picChg chg="add mod">
          <ac:chgData name="Wenbo Zhang" userId="6f546cd2-f1fb-4bcd-b218-19fd4bf711a3" providerId="ADAL" clId="{04F1CDF0-9086-2B4B-8931-BDD9AE59240A}" dt="2021-06-10T16:13:26.282" v="1055" actId="1076"/>
          <ac:picMkLst>
            <pc:docMk/>
            <pc:sldMk cId="2741805905" sldId="350"/>
            <ac:picMk id="13" creationId="{DDE5449A-6AE8-F34F-A547-A7E7917D8279}"/>
          </ac:picMkLst>
        </pc:picChg>
        <pc:picChg chg="add mod">
          <ac:chgData name="Wenbo Zhang" userId="6f546cd2-f1fb-4bcd-b218-19fd4bf711a3" providerId="ADAL" clId="{04F1CDF0-9086-2B4B-8931-BDD9AE59240A}" dt="2021-06-10T16:13:26.282" v="1055" actId="1076"/>
          <ac:picMkLst>
            <pc:docMk/>
            <pc:sldMk cId="2741805905" sldId="350"/>
            <ac:picMk id="14" creationId="{B82FE99A-AF9B-BF46-B9C3-B1FADD0283B2}"/>
          </ac:picMkLst>
        </pc:picChg>
      </pc:sldChg>
      <pc:sldChg chg="addSp delSp modSp add">
        <pc:chgData name="Wenbo Zhang" userId="6f546cd2-f1fb-4bcd-b218-19fd4bf711a3" providerId="ADAL" clId="{04F1CDF0-9086-2B4B-8931-BDD9AE59240A}" dt="2021-06-10T16:12:59.980" v="1049" actId="1076"/>
        <pc:sldMkLst>
          <pc:docMk/>
          <pc:sldMk cId="1200538822" sldId="351"/>
        </pc:sldMkLst>
        <pc:picChg chg="add mod">
          <ac:chgData name="Wenbo Zhang" userId="6f546cd2-f1fb-4bcd-b218-19fd4bf711a3" providerId="ADAL" clId="{04F1CDF0-9086-2B4B-8931-BDD9AE59240A}" dt="2021-06-10T16:12:59.980" v="1049" actId="1076"/>
          <ac:picMkLst>
            <pc:docMk/>
            <pc:sldMk cId="1200538822" sldId="351"/>
            <ac:picMk id="5" creationId="{57BDF29A-485E-AF44-A734-B855FF2481DC}"/>
          </ac:picMkLst>
        </pc:picChg>
        <pc:picChg chg="del">
          <ac:chgData name="Wenbo Zhang" userId="6f546cd2-f1fb-4bcd-b218-19fd4bf711a3" providerId="ADAL" clId="{04F1CDF0-9086-2B4B-8931-BDD9AE59240A}" dt="2021-06-10T16:12:39.006" v="1045" actId="478"/>
          <ac:picMkLst>
            <pc:docMk/>
            <pc:sldMk cId="1200538822" sldId="351"/>
            <ac:picMk id="12" creationId="{1E2326C7-A785-D042-A5B5-316AB8ED17E7}"/>
          </ac:picMkLst>
        </pc:picChg>
        <pc:picChg chg="del">
          <ac:chgData name="Wenbo Zhang" userId="6f546cd2-f1fb-4bcd-b218-19fd4bf711a3" providerId="ADAL" clId="{04F1CDF0-9086-2B4B-8931-BDD9AE59240A}" dt="2021-06-10T16:12:38.534" v="1044" actId="478"/>
          <ac:picMkLst>
            <pc:docMk/>
            <pc:sldMk cId="1200538822" sldId="351"/>
            <ac:picMk id="13" creationId="{DDE5449A-6AE8-F34F-A547-A7E7917D8279}"/>
          </ac:picMkLst>
        </pc:picChg>
      </pc:sldChg>
      <pc:sldChg chg="addSp delSp modSp add">
        <pc:chgData name="Wenbo Zhang" userId="6f546cd2-f1fb-4bcd-b218-19fd4bf711a3" providerId="ADAL" clId="{04F1CDF0-9086-2B4B-8931-BDD9AE59240A}" dt="2021-06-10T16:13:52.111" v="1063" actId="1076"/>
        <pc:sldMkLst>
          <pc:docMk/>
          <pc:sldMk cId="4244359406" sldId="352"/>
        </pc:sldMkLst>
        <pc:spChg chg="mod">
          <ac:chgData name="Wenbo Zhang" userId="6f546cd2-f1fb-4bcd-b218-19fd4bf711a3" providerId="ADAL" clId="{04F1CDF0-9086-2B4B-8931-BDD9AE59240A}" dt="2021-06-10T16:13:46.567" v="1060" actId="20577"/>
          <ac:spMkLst>
            <pc:docMk/>
            <pc:sldMk cId="4244359406" sldId="352"/>
            <ac:spMk id="8" creationId="{F984BA27-ECA8-4318-812E-E49B080E7F81}"/>
          </ac:spMkLst>
        </pc:spChg>
        <pc:picChg chg="del">
          <ac:chgData name="Wenbo Zhang" userId="6f546cd2-f1fb-4bcd-b218-19fd4bf711a3" providerId="ADAL" clId="{04F1CDF0-9086-2B4B-8931-BDD9AE59240A}" dt="2021-06-10T16:13:36.521" v="1057" actId="478"/>
          <ac:picMkLst>
            <pc:docMk/>
            <pc:sldMk cId="4244359406" sldId="352"/>
            <ac:picMk id="5" creationId="{57BDF29A-485E-AF44-A734-B855FF2481DC}"/>
          </ac:picMkLst>
        </pc:picChg>
        <pc:picChg chg="add mod">
          <ac:chgData name="Wenbo Zhang" userId="6f546cd2-f1fb-4bcd-b218-19fd4bf711a3" providerId="ADAL" clId="{04F1CDF0-9086-2B4B-8931-BDD9AE59240A}" dt="2021-06-10T16:13:52.111" v="1063" actId="1076"/>
          <ac:picMkLst>
            <pc:docMk/>
            <pc:sldMk cId="4244359406" sldId="352"/>
            <ac:picMk id="9" creationId="{2DA18CAE-0011-4E41-841B-B3065CDBF9C2}"/>
          </ac:picMkLst>
        </pc:picChg>
      </pc:sldChg>
      <pc:sldChg chg="addSp delSp modSp add">
        <pc:chgData name="Wenbo Zhang" userId="6f546cd2-f1fb-4bcd-b218-19fd4bf711a3" providerId="ADAL" clId="{04F1CDF0-9086-2B4B-8931-BDD9AE59240A}" dt="2021-06-10T16:15:19.660" v="1083" actId="1076"/>
        <pc:sldMkLst>
          <pc:docMk/>
          <pc:sldMk cId="4222192932" sldId="353"/>
        </pc:sldMkLst>
        <pc:spChg chg="add mod">
          <ac:chgData name="Wenbo Zhang" userId="6f546cd2-f1fb-4bcd-b218-19fd4bf711a3" providerId="ADAL" clId="{04F1CDF0-9086-2B4B-8931-BDD9AE59240A}" dt="2021-06-10T16:15:07.262" v="1078" actId="1076"/>
          <ac:spMkLst>
            <pc:docMk/>
            <pc:sldMk cId="4222192932" sldId="353"/>
            <ac:spMk id="3" creationId="{D0545F64-7ADC-B340-9E17-0D29C1A5405A}"/>
          </ac:spMkLst>
        </pc:spChg>
        <pc:spChg chg="add del mod">
          <ac:chgData name="Wenbo Zhang" userId="6f546cd2-f1fb-4bcd-b218-19fd4bf711a3" providerId="ADAL" clId="{04F1CDF0-9086-2B4B-8931-BDD9AE59240A}" dt="2021-06-10T16:15:11.551" v="1079" actId="478"/>
          <ac:spMkLst>
            <pc:docMk/>
            <pc:sldMk cId="4222192932" sldId="353"/>
            <ac:spMk id="5" creationId="{41D585F6-0BDE-1543-A8CB-A46D67F3EB08}"/>
          </ac:spMkLst>
        </pc:spChg>
        <pc:spChg chg="mod">
          <ac:chgData name="Wenbo Zhang" userId="6f546cd2-f1fb-4bcd-b218-19fd4bf711a3" providerId="ADAL" clId="{04F1CDF0-9086-2B4B-8931-BDD9AE59240A}" dt="2021-06-10T16:14:54.090" v="1076" actId="108"/>
          <ac:spMkLst>
            <pc:docMk/>
            <pc:sldMk cId="4222192932" sldId="353"/>
            <ac:spMk id="8" creationId="{F984BA27-ECA8-4318-812E-E49B080E7F81}"/>
          </ac:spMkLst>
        </pc:spChg>
        <pc:spChg chg="add mod">
          <ac:chgData name="Wenbo Zhang" userId="6f546cd2-f1fb-4bcd-b218-19fd4bf711a3" providerId="ADAL" clId="{04F1CDF0-9086-2B4B-8931-BDD9AE59240A}" dt="2021-06-10T16:15:07.262" v="1078" actId="1076"/>
          <ac:spMkLst>
            <pc:docMk/>
            <pc:sldMk cId="4222192932" sldId="353"/>
            <ac:spMk id="10" creationId="{C05482FE-7457-614C-90F3-53161203443F}"/>
          </ac:spMkLst>
        </pc:spChg>
        <pc:picChg chg="del">
          <ac:chgData name="Wenbo Zhang" userId="6f546cd2-f1fb-4bcd-b218-19fd4bf711a3" providerId="ADAL" clId="{04F1CDF0-9086-2B4B-8931-BDD9AE59240A}" dt="2021-06-10T16:14:08.833" v="1065" actId="478"/>
          <ac:picMkLst>
            <pc:docMk/>
            <pc:sldMk cId="4222192932" sldId="353"/>
            <ac:picMk id="9" creationId="{2DA18CAE-0011-4E41-841B-B3065CDBF9C2}"/>
          </ac:picMkLst>
        </pc:picChg>
        <pc:picChg chg="add mod">
          <ac:chgData name="Wenbo Zhang" userId="6f546cd2-f1fb-4bcd-b218-19fd4bf711a3" providerId="ADAL" clId="{04F1CDF0-9086-2B4B-8931-BDD9AE59240A}" dt="2021-06-10T16:15:15.723" v="1081" actId="14100"/>
          <ac:picMkLst>
            <pc:docMk/>
            <pc:sldMk cId="4222192932" sldId="353"/>
            <ac:picMk id="1025" creationId="{B5645332-C145-5046-BA4E-6C77A5CB9B87}"/>
          </ac:picMkLst>
        </pc:picChg>
        <pc:picChg chg="add mod">
          <ac:chgData name="Wenbo Zhang" userId="6f546cd2-f1fb-4bcd-b218-19fd4bf711a3" providerId="ADAL" clId="{04F1CDF0-9086-2B4B-8931-BDD9AE59240A}" dt="2021-06-10T16:15:19.660" v="1083" actId="1076"/>
          <ac:picMkLst>
            <pc:docMk/>
            <pc:sldMk cId="4222192932" sldId="353"/>
            <ac:picMk id="1026" creationId="{DB90ADCF-F19B-104E-907C-CC80A7951730}"/>
          </ac:picMkLst>
        </pc:picChg>
      </pc:sldChg>
      <pc:sldChg chg="addSp delSp modSp add">
        <pc:chgData name="Wenbo Zhang" userId="6f546cd2-f1fb-4bcd-b218-19fd4bf711a3" providerId="ADAL" clId="{04F1CDF0-9086-2B4B-8931-BDD9AE59240A}" dt="2021-06-10T16:18:25.241" v="1178" actId="1076"/>
        <pc:sldMkLst>
          <pc:docMk/>
          <pc:sldMk cId="4278148510" sldId="354"/>
        </pc:sldMkLst>
        <pc:spChg chg="add mod">
          <ac:chgData name="Wenbo Zhang" userId="6f546cd2-f1fb-4bcd-b218-19fd4bf711a3" providerId="ADAL" clId="{04F1CDF0-9086-2B4B-8931-BDD9AE59240A}" dt="2021-06-10T16:18:19.582" v="1176" actId="1076"/>
          <ac:spMkLst>
            <pc:docMk/>
            <pc:sldMk cId="4278148510" sldId="354"/>
            <ac:spMk id="5" creationId="{F9988A36-0538-F54C-8C46-790B299D0303}"/>
          </ac:spMkLst>
        </pc:spChg>
        <pc:spChg chg="mod">
          <ac:chgData name="Wenbo Zhang" userId="6f546cd2-f1fb-4bcd-b218-19fd4bf711a3" providerId="ADAL" clId="{04F1CDF0-9086-2B4B-8931-BDD9AE59240A}" dt="2021-06-10T16:17:44.199" v="1165" actId="5793"/>
          <ac:spMkLst>
            <pc:docMk/>
            <pc:sldMk cId="4278148510" sldId="354"/>
            <ac:spMk id="8" creationId="{F984BA27-ECA8-4318-812E-E49B080E7F81}"/>
          </ac:spMkLst>
        </pc:spChg>
        <pc:picChg chg="add mod">
          <ac:chgData name="Wenbo Zhang" userId="6f546cd2-f1fb-4bcd-b218-19fd4bf711a3" providerId="ADAL" clId="{04F1CDF0-9086-2B4B-8931-BDD9AE59240A}" dt="2021-06-10T16:18:25.241" v="1178" actId="1076"/>
          <ac:picMkLst>
            <pc:docMk/>
            <pc:sldMk cId="4278148510" sldId="354"/>
            <ac:picMk id="11" creationId="{B4224ECA-D778-0043-A7A7-F6D6C151377C}"/>
          </ac:picMkLst>
        </pc:picChg>
        <pc:picChg chg="add mod">
          <ac:chgData name="Wenbo Zhang" userId="6f546cd2-f1fb-4bcd-b218-19fd4bf711a3" providerId="ADAL" clId="{04F1CDF0-9086-2B4B-8931-BDD9AE59240A}" dt="2021-06-10T16:18:21.833" v="1177" actId="1076"/>
          <ac:picMkLst>
            <pc:docMk/>
            <pc:sldMk cId="4278148510" sldId="354"/>
            <ac:picMk id="12" creationId="{3CEEEB67-7C2A-FB40-8670-BFCDD03581C9}"/>
          </ac:picMkLst>
        </pc:picChg>
        <pc:picChg chg="del">
          <ac:chgData name="Wenbo Zhang" userId="6f546cd2-f1fb-4bcd-b218-19fd4bf711a3" providerId="ADAL" clId="{04F1CDF0-9086-2B4B-8931-BDD9AE59240A}" dt="2021-06-10T16:15:49.757" v="1087" actId="478"/>
          <ac:picMkLst>
            <pc:docMk/>
            <pc:sldMk cId="4278148510" sldId="354"/>
            <ac:picMk id="1025" creationId="{B5645332-C145-5046-BA4E-6C77A5CB9B87}"/>
          </ac:picMkLst>
        </pc:picChg>
        <pc:picChg chg="del">
          <ac:chgData name="Wenbo Zhang" userId="6f546cd2-f1fb-4bcd-b218-19fd4bf711a3" providerId="ADAL" clId="{04F1CDF0-9086-2B4B-8931-BDD9AE59240A}" dt="2021-06-10T16:15:50.214" v="1088" actId="478"/>
          <ac:picMkLst>
            <pc:docMk/>
            <pc:sldMk cId="4278148510" sldId="354"/>
            <ac:picMk id="1026" creationId="{DB90ADCF-F19B-104E-907C-CC80A7951730}"/>
          </ac:picMkLst>
        </pc:picChg>
      </pc:sldChg>
      <pc:sldChg chg="addSp delSp modSp add">
        <pc:chgData name="Wenbo Zhang" userId="6f546cd2-f1fb-4bcd-b218-19fd4bf711a3" providerId="ADAL" clId="{04F1CDF0-9086-2B4B-8931-BDD9AE59240A}" dt="2021-06-10T16:22:17.240" v="1239" actId="14100"/>
        <pc:sldMkLst>
          <pc:docMk/>
          <pc:sldMk cId="756705176" sldId="355"/>
        </pc:sldMkLst>
        <pc:spChg chg="mod">
          <ac:chgData name="Wenbo Zhang" userId="6f546cd2-f1fb-4bcd-b218-19fd4bf711a3" providerId="ADAL" clId="{04F1CDF0-9086-2B4B-8931-BDD9AE59240A}" dt="2021-06-10T16:16:25.736" v="1142"/>
          <ac:spMkLst>
            <pc:docMk/>
            <pc:sldMk cId="756705176" sldId="355"/>
            <ac:spMk id="8" creationId="{F984BA27-ECA8-4318-812E-E49B080E7F81}"/>
          </ac:spMkLst>
        </pc:spChg>
        <pc:picChg chg="add mod">
          <ac:chgData name="Wenbo Zhang" userId="6f546cd2-f1fb-4bcd-b218-19fd4bf711a3" providerId="ADAL" clId="{04F1CDF0-9086-2B4B-8931-BDD9AE59240A}" dt="2021-06-10T16:16:48.085" v="1150" actId="1076"/>
          <ac:picMkLst>
            <pc:docMk/>
            <pc:sldMk cId="756705176" sldId="355"/>
            <ac:picMk id="11" creationId="{4AD038F7-2C18-074C-AF4E-13319A39E4EF}"/>
          </ac:picMkLst>
        </pc:picChg>
        <pc:picChg chg="add mod">
          <ac:chgData name="Wenbo Zhang" userId="6f546cd2-f1fb-4bcd-b218-19fd4bf711a3" providerId="ADAL" clId="{04F1CDF0-9086-2B4B-8931-BDD9AE59240A}" dt="2021-06-10T16:22:17.240" v="1239" actId="14100"/>
          <ac:picMkLst>
            <pc:docMk/>
            <pc:sldMk cId="756705176" sldId="355"/>
            <ac:picMk id="12" creationId="{0983CD6A-6C6A-D141-911C-17365D978BE7}"/>
          </ac:picMkLst>
        </pc:picChg>
        <pc:picChg chg="del">
          <ac:chgData name="Wenbo Zhang" userId="6f546cd2-f1fb-4bcd-b218-19fd4bf711a3" providerId="ADAL" clId="{04F1CDF0-9086-2B4B-8931-BDD9AE59240A}" dt="2021-06-10T16:16:16.822" v="1139" actId="478"/>
          <ac:picMkLst>
            <pc:docMk/>
            <pc:sldMk cId="756705176" sldId="355"/>
            <ac:picMk id="1025" creationId="{B5645332-C145-5046-BA4E-6C77A5CB9B87}"/>
          </ac:picMkLst>
        </pc:picChg>
        <pc:picChg chg="del">
          <ac:chgData name="Wenbo Zhang" userId="6f546cd2-f1fb-4bcd-b218-19fd4bf711a3" providerId="ADAL" clId="{04F1CDF0-9086-2B4B-8931-BDD9AE59240A}" dt="2021-06-10T16:16:17.291" v="1140" actId="478"/>
          <ac:picMkLst>
            <pc:docMk/>
            <pc:sldMk cId="756705176" sldId="355"/>
            <ac:picMk id="1026" creationId="{DB90ADCF-F19B-104E-907C-CC80A7951730}"/>
          </ac:picMkLst>
        </pc:picChg>
      </pc:sldChg>
      <pc:sldChg chg="addSp delSp modSp add">
        <pc:chgData name="Wenbo Zhang" userId="6f546cd2-f1fb-4bcd-b218-19fd4bf711a3" providerId="ADAL" clId="{04F1CDF0-9086-2B4B-8931-BDD9AE59240A}" dt="2021-06-10T16:20:10.980" v="1208" actId="1076"/>
        <pc:sldMkLst>
          <pc:docMk/>
          <pc:sldMk cId="2147872605" sldId="356"/>
        </pc:sldMkLst>
        <pc:spChg chg="del">
          <ac:chgData name="Wenbo Zhang" userId="6f546cd2-f1fb-4bcd-b218-19fd4bf711a3" providerId="ADAL" clId="{04F1CDF0-9086-2B4B-8931-BDD9AE59240A}" dt="2021-06-10T16:18:40.150" v="1181" actId="478"/>
          <ac:spMkLst>
            <pc:docMk/>
            <pc:sldMk cId="2147872605" sldId="356"/>
            <ac:spMk id="5" creationId="{F9988A36-0538-F54C-8C46-790B299D0303}"/>
          </ac:spMkLst>
        </pc:spChg>
        <pc:spChg chg="mod">
          <ac:chgData name="Wenbo Zhang" userId="6f546cd2-f1fb-4bcd-b218-19fd4bf711a3" providerId="ADAL" clId="{04F1CDF0-9086-2B4B-8931-BDD9AE59240A}" dt="2021-06-10T16:19:43.319" v="1203"/>
          <ac:spMkLst>
            <pc:docMk/>
            <pc:sldMk cId="2147872605" sldId="356"/>
            <ac:spMk id="8" creationId="{F984BA27-ECA8-4318-812E-E49B080E7F81}"/>
          </ac:spMkLst>
        </pc:spChg>
        <pc:spChg chg="add mod">
          <ac:chgData name="Wenbo Zhang" userId="6f546cd2-f1fb-4bcd-b218-19fd4bf711a3" providerId="ADAL" clId="{04F1CDF0-9086-2B4B-8931-BDD9AE59240A}" dt="2021-06-10T16:20:10.980" v="1208" actId="1076"/>
          <ac:spMkLst>
            <pc:docMk/>
            <pc:sldMk cId="2147872605" sldId="356"/>
            <ac:spMk id="9" creationId="{539F6775-5C21-3F42-B7FD-FD31460AAA35}"/>
          </ac:spMkLst>
        </pc:spChg>
        <pc:spChg chg="add mod">
          <ac:chgData name="Wenbo Zhang" userId="6f546cd2-f1fb-4bcd-b218-19fd4bf711a3" providerId="ADAL" clId="{04F1CDF0-9086-2B4B-8931-BDD9AE59240A}" dt="2021-06-10T16:20:10.980" v="1208" actId="1076"/>
          <ac:spMkLst>
            <pc:docMk/>
            <pc:sldMk cId="2147872605" sldId="356"/>
            <ac:spMk id="16" creationId="{03205CA0-1269-EA4D-805E-04B5459450FD}"/>
          </ac:spMkLst>
        </pc:spChg>
        <pc:picChg chg="del">
          <ac:chgData name="Wenbo Zhang" userId="6f546cd2-f1fb-4bcd-b218-19fd4bf711a3" providerId="ADAL" clId="{04F1CDF0-9086-2B4B-8931-BDD9AE59240A}" dt="2021-06-10T16:18:38.820" v="1180" actId="478"/>
          <ac:picMkLst>
            <pc:docMk/>
            <pc:sldMk cId="2147872605" sldId="356"/>
            <ac:picMk id="11" creationId="{B4224ECA-D778-0043-A7A7-F6D6C151377C}"/>
          </ac:picMkLst>
        </pc:picChg>
        <pc:picChg chg="del">
          <ac:chgData name="Wenbo Zhang" userId="6f546cd2-f1fb-4bcd-b218-19fd4bf711a3" providerId="ADAL" clId="{04F1CDF0-9086-2B4B-8931-BDD9AE59240A}" dt="2021-06-10T16:18:40.600" v="1182" actId="478"/>
          <ac:picMkLst>
            <pc:docMk/>
            <pc:sldMk cId="2147872605" sldId="356"/>
            <ac:picMk id="12" creationId="{3CEEEB67-7C2A-FB40-8670-BFCDD03581C9}"/>
          </ac:picMkLst>
        </pc:picChg>
        <pc:picChg chg="add mod">
          <ac:chgData name="Wenbo Zhang" userId="6f546cd2-f1fb-4bcd-b218-19fd4bf711a3" providerId="ADAL" clId="{04F1CDF0-9086-2B4B-8931-BDD9AE59240A}" dt="2021-06-10T16:19:16.910" v="1195" actId="1076"/>
          <ac:picMkLst>
            <pc:docMk/>
            <pc:sldMk cId="2147872605" sldId="356"/>
            <ac:picMk id="13" creationId="{E443C0D9-8A0C-8E4F-8831-4C0420A09D7D}"/>
          </ac:picMkLst>
        </pc:picChg>
        <pc:picChg chg="add mod">
          <ac:chgData name="Wenbo Zhang" userId="6f546cd2-f1fb-4bcd-b218-19fd4bf711a3" providerId="ADAL" clId="{04F1CDF0-9086-2B4B-8931-BDD9AE59240A}" dt="2021-06-10T16:20:10.980" v="1208" actId="1076"/>
          <ac:picMkLst>
            <pc:docMk/>
            <pc:sldMk cId="2147872605" sldId="356"/>
            <ac:picMk id="14" creationId="{CC392C29-1C70-5F40-B6B4-8F19E82056D6}"/>
          </ac:picMkLst>
        </pc:picChg>
        <pc:picChg chg="add mod">
          <ac:chgData name="Wenbo Zhang" userId="6f546cd2-f1fb-4bcd-b218-19fd4bf711a3" providerId="ADAL" clId="{04F1CDF0-9086-2B4B-8931-BDD9AE59240A}" dt="2021-06-10T16:20:10.980" v="1208" actId="1076"/>
          <ac:picMkLst>
            <pc:docMk/>
            <pc:sldMk cId="2147872605" sldId="356"/>
            <ac:picMk id="15" creationId="{3B6CE29D-F1A0-B043-95B6-5B35162F0D49}"/>
          </ac:picMkLst>
        </pc:picChg>
      </pc:sldChg>
      <pc:sldChg chg="addSp delSp modSp add">
        <pc:chgData name="Wenbo Zhang" userId="6f546cd2-f1fb-4bcd-b218-19fd4bf711a3" providerId="ADAL" clId="{04F1CDF0-9086-2B4B-8931-BDD9AE59240A}" dt="2021-06-10T16:21:59.161" v="1236" actId="1076"/>
        <pc:sldMkLst>
          <pc:docMk/>
          <pc:sldMk cId="2318978942" sldId="357"/>
        </pc:sldMkLst>
        <pc:spChg chg="add mod">
          <ac:chgData name="Wenbo Zhang" userId="6f546cd2-f1fb-4bcd-b218-19fd4bf711a3" providerId="ADAL" clId="{04F1CDF0-9086-2B4B-8931-BDD9AE59240A}" dt="2021-06-10T16:21:54.359" v="1234"/>
          <ac:spMkLst>
            <pc:docMk/>
            <pc:sldMk cId="2318978942" sldId="357"/>
            <ac:spMk id="5" creationId="{F09E3DA0-B82F-C340-90A0-5C387B280181}"/>
          </ac:spMkLst>
        </pc:spChg>
        <pc:spChg chg="mod">
          <ac:chgData name="Wenbo Zhang" userId="6f546cd2-f1fb-4bcd-b218-19fd4bf711a3" providerId="ADAL" clId="{04F1CDF0-9086-2B4B-8931-BDD9AE59240A}" dt="2021-06-10T16:20:53.690" v="1220" actId="108"/>
          <ac:spMkLst>
            <pc:docMk/>
            <pc:sldMk cId="2318978942" sldId="357"/>
            <ac:spMk id="8" creationId="{F984BA27-ECA8-4318-812E-E49B080E7F81}"/>
          </ac:spMkLst>
        </pc:spChg>
        <pc:spChg chg="del mod">
          <ac:chgData name="Wenbo Zhang" userId="6f546cd2-f1fb-4bcd-b218-19fd4bf711a3" providerId="ADAL" clId="{04F1CDF0-9086-2B4B-8931-BDD9AE59240A}" dt="2021-06-10T16:20:20.128" v="1213" actId="478"/>
          <ac:spMkLst>
            <pc:docMk/>
            <pc:sldMk cId="2318978942" sldId="357"/>
            <ac:spMk id="9" creationId="{539F6775-5C21-3F42-B7FD-FD31460AAA35}"/>
          </ac:spMkLst>
        </pc:spChg>
        <pc:spChg chg="add mod">
          <ac:chgData name="Wenbo Zhang" userId="6f546cd2-f1fb-4bcd-b218-19fd4bf711a3" providerId="ADAL" clId="{04F1CDF0-9086-2B4B-8931-BDD9AE59240A}" dt="2021-06-10T16:21:59.161" v="1236" actId="1076"/>
          <ac:spMkLst>
            <pc:docMk/>
            <pc:sldMk cId="2318978942" sldId="357"/>
            <ac:spMk id="11" creationId="{B9E18AF1-89CD-5149-B2E1-1D4635FBF035}"/>
          </ac:spMkLst>
        </pc:spChg>
        <pc:spChg chg="del">
          <ac:chgData name="Wenbo Zhang" userId="6f546cd2-f1fb-4bcd-b218-19fd4bf711a3" providerId="ADAL" clId="{04F1CDF0-9086-2B4B-8931-BDD9AE59240A}" dt="2021-06-10T16:20:22.401" v="1215" actId="478"/>
          <ac:spMkLst>
            <pc:docMk/>
            <pc:sldMk cId="2318978942" sldId="357"/>
            <ac:spMk id="16" creationId="{03205CA0-1269-EA4D-805E-04B5459450FD}"/>
          </ac:spMkLst>
        </pc:spChg>
        <pc:picChg chg="del">
          <ac:chgData name="Wenbo Zhang" userId="6f546cd2-f1fb-4bcd-b218-19fd4bf711a3" providerId="ADAL" clId="{04F1CDF0-9086-2B4B-8931-BDD9AE59240A}" dt="2021-06-10T16:20:17.989" v="1210" actId="478"/>
          <ac:picMkLst>
            <pc:docMk/>
            <pc:sldMk cId="2318978942" sldId="357"/>
            <ac:picMk id="13" creationId="{E443C0D9-8A0C-8E4F-8831-4C0420A09D7D}"/>
          </ac:picMkLst>
        </pc:picChg>
        <pc:picChg chg="del">
          <ac:chgData name="Wenbo Zhang" userId="6f546cd2-f1fb-4bcd-b218-19fd4bf711a3" providerId="ADAL" clId="{04F1CDF0-9086-2B4B-8931-BDD9AE59240A}" dt="2021-06-10T16:20:18.983" v="1211" actId="478"/>
          <ac:picMkLst>
            <pc:docMk/>
            <pc:sldMk cId="2318978942" sldId="357"/>
            <ac:picMk id="14" creationId="{CC392C29-1C70-5F40-B6B4-8F19E82056D6}"/>
          </ac:picMkLst>
        </pc:picChg>
        <pc:picChg chg="del">
          <ac:chgData name="Wenbo Zhang" userId="6f546cd2-f1fb-4bcd-b218-19fd4bf711a3" providerId="ADAL" clId="{04F1CDF0-9086-2B4B-8931-BDD9AE59240A}" dt="2021-06-10T16:20:20.929" v="1214" actId="478"/>
          <ac:picMkLst>
            <pc:docMk/>
            <pc:sldMk cId="2318978942" sldId="357"/>
            <ac:picMk id="15" creationId="{3B6CE29D-F1A0-B043-95B6-5B35162F0D49}"/>
          </ac:picMkLst>
        </pc:picChg>
        <pc:picChg chg="add mod">
          <ac:chgData name="Wenbo Zhang" userId="6f546cd2-f1fb-4bcd-b218-19fd4bf711a3" providerId="ADAL" clId="{04F1CDF0-9086-2B4B-8931-BDD9AE59240A}" dt="2021-06-10T16:21:07.209" v="1223" actId="14100"/>
          <ac:picMkLst>
            <pc:docMk/>
            <pc:sldMk cId="2318978942" sldId="357"/>
            <ac:picMk id="17" creationId="{7CE7AEF2-CF28-E84E-9B21-6C48AF07D04E}"/>
          </ac:picMkLst>
        </pc:picChg>
        <pc:picChg chg="add mod">
          <ac:chgData name="Wenbo Zhang" userId="6f546cd2-f1fb-4bcd-b218-19fd4bf711a3" providerId="ADAL" clId="{04F1CDF0-9086-2B4B-8931-BDD9AE59240A}" dt="2021-06-10T16:21:17.344" v="1226" actId="14100"/>
          <ac:picMkLst>
            <pc:docMk/>
            <pc:sldMk cId="2318978942" sldId="357"/>
            <ac:picMk id="18" creationId="{044FAAB8-F401-C343-9472-46CEB60E8CCF}"/>
          </ac:picMkLst>
        </pc:picChg>
        <pc:picChg chg="add mod">
          <ac:chgData name="Wenbo Zhang" userId="6f546cd2-f1fb-4bcd-b218-19fd4bf711a3" providerId="ADAL" clId="{04F1CDF0-9086-2B4B-8931-BDD9AE59240A}" dt="2021-06-10T16:21:27.356" v="1230" actId="1076"/>
          <ac:picMkLst>
            <pc:docMk/>
            <pc:sldMk cId="2318978942" sldId="357"/>
            <ac:picMk id="19" creationId="{111D8C11-67D1-9848-BB5D-9FF0A7C9B69D}"/>
          </ac:picMkLst>
        </pc:picChg>
      </pc:sldChg>
      <pc:sldChg chg="addSp delSp modSp add">
        <pc:chgData name="Wenbo Zhang" userId="6f546cd2-f1fb-4bcd-b218-19fd4bf711a3" providerId="ADAL" clId="{04F1CDF0-9086-2B4B-8931-BDD9AE59240A}" dt="2021-06-10T16:24:41.110" v="1415"/>
        <pc:sldMkLst>
          <pc:docMk/>
          <pc:sldMk cId="75390015" sldId="358"/>
        </pc:sldMkLst>
        <pc:spChg chg="mod">
          <ac:chgData name="Wenbo Zhang" userId="6f546cd2-f1fb-4bcd-b218-19fd4bf711a3" providerId="ADAL" clId="{04F1CDF0-9086-2B4B-8931-BDD9AE59240A}" dt="2021-06-10T16:23:33.621" v="1396" actId="108"/>
          <ac:spMkLst>
            <pc:docMk/>
            <pc:sldMk cId="75390015" sldId="358"/>
            <ac:spMk id="8" creationId="{F984BA27-ECA8-4318-812E-E49B080E7F81}"/>
          </ac:spMkLst>
        </pc:spChg>
        <pc:picChg chg="del">
          <ac:chgData name="Wenbo Zhang" userId="6f546cd2-f1fb-4bcd-b218-19fd4bf711a3" providerId="ADAL" clId="{04F1CDF0-9086-2B4B-8931-BDD9AE59240A}" dt="2021-06-10T16:22:31.714" v="1241" actId="478"/>
          <ac:picMkLst>
            <pc:docMk/>
            <pc:sldMk cId="75390015" sldId="358"/>
            <ac:picMk id="11" creationId="{4AD038F7-2C18-074C-AF4E-13319A39E4EF}"/>
          </ac:picMkLst>
        </pc:picChg>
        <pc:picChg chg="del">
          <ac:chgData name="Wenbo Zhang" userId="6f546cd2-f1fb-4bcd-b218-19fd4bf711a3" providerId="ADAL" clId="{04F1CDF0-9086-2B4B-8931-BDD9AE59240A}" dt="2021-06-10T16:22:32.513" v="1242" actId="478"/>
          <ac:picMkLst>
            <pc:docMk/>
            <pc:sldMk cId="75390015" sldId="358"/>
            <ac:picMk id="12" creationId="{0983CD6A-6C6A-D141-911C-17365D978BE7}"/>
          </ac:picMkLst>
        </pc:picChg>
        <pc:picChg chg="add mod modCrop">
          <ac:chgData name="Wenbo Zhang" userId="6f546cd2-f1fb-4bcd-b218-19fd4bf711a3" providerId="ADAL" clId="{04F1CDF0-9086-2B4B-8931-BDD9AE59240A}" dt="2021-06-10T16:24:09.706" v="1408" actId="1076"/>
          <ac:picMkLst>
            <pc:docMk/>
            <pc:sldMk cId="75390015" sldId="358"/>
            <ac:picMk id="13" creationId="{2BD14D54-AC64-C746-8FEF-B1845279ACC2}"/>
          </ac:picMkLst>
        </pc:picChg>
        <pc:picChg chg="add mod modCrop">
          <ac:chgData name="Wenbo Zhang" userId="6f546cd2-f1fb-4bcd-b218-19fd4bf711a3" providerId="ADAL" clId="{04F1CDF0-9086-2B4B-8931-BDD9AE59240A}" dt="2021-06-10T16:24:27.099" v="1413" actId="1076"/>
          <ac:picMkLst>
            <pc:docMk/>
            <pc:sldMk cId="75390015" sldId="358"/>
            <ac:picMk id="14" creationId="{85CC3EFF-C7EC-5F4B-B7FF-C1D5FC32D71A}"/>
          </ac:picMkLst>
        </pc:picChg>
        <pc:picChg chg="add del">
          <ac:chgData name="Wenbo Zhang" userId="6f546cd2-f1fb-4bcd-b218-19fd4bf711a3" providerId="ADAL" clId="{04F1CDF0-9086-2B4B-8931-BDD9AE59240A}" dt="2021-06-10T16:24:41.110" v="1415"/>
          <ac:picMkLst>
            <pc:docMk/>
            <pc:sldMk cId="75390015" sldId="358"/>
            <ac:picMk id="15" creationId="{A9BF8D01-2EFE-7446-815D-67D5F008BCCF}"/>
          </ac:picMkLst>
        </pc:picChg>
      </pc:sldChg>
      <pc:sldChg chg="addSp delSp modSp add">
        <pc:chgData name="Wenbo Zhang" userId="6f546cd2-f1fb-4bcd-b218-19fd4bf711a3" providerId="ADAL" clId="{04F1CDF0-9086-2B4B-8931-BDD9AE59240A}" dt="2021-06-10T16:27:03.706" v="1466" actId="1076"/>
        <pc:sldMkLst>
          <pc:docMk/>
          <pc:sldMk cId="2822712604" sldId="359"/>
        </pc:sldMkLst>
        <pc:spChg chg="mod">
          <ac:chgData name="Wenbo Zhang" userId="6f546cd2-f1fb-4bcd-b218-19fd4bf711a3" providerId="ADAL" clId="{04F1CDF0-9086-2B4B-8931-BDD9AE59240A}" dt="2021-06-10T16:26:52.800" v="1462" actId="108"/>
          <ac:spMkLst>
            <pc:docMk/>
            <pc:sldMk cId="2822712604" sldId="359"/>
            <ac:spMk id="8" creationId="{F984BA27-ECA8-4318-812E-E49B080E7F81}"/>
          </ac:spMkLst>
        </pc:spChg>
        <pc:picChg chg="add mod">
          <ac:chgData name="Wenbo Zhang" userId="6f546cd2-f1fb-4bcd-b218-19fd4bf711a3" providerId="ADAL" clId="{04F1CDF0-9086-2B4B-8931-BDD9AE59240A}" dt="2021-06-10T16:27:03.706" v="1466" actId="1076"/>
          <ac:picMkLst>
            <pc:docMk/>
            <pc:sldMk cId="2822712604" sldId="359"/>
            <ac:picMk id="5" creationId="{A82B4D8C-F8CC-F240-9B94-F79E6A5210D6}"/>
          </ac:picMkLst>
        </pc:picChg>
        <pc:picChg chg="del">
          <ac:chgData name="Wenbo Zhang" userId="6f546cd2-f1fb-4bcd-b218-19fd4bf711a3" providerId="ADAL" clId="{04F1CDF0-9086-2B4B-8931-BDD9AE59240A}" dt="2021-06-10T16:24:48.365" v="1417" actId="478"/>
          <ac:picMkLst>
            <pc:docMk/>
            <pc:sldMk cId="2822712604" sldId="359"/>
            <ac:picMk id="13" creationId="{2BD14D54-AC64-C746-8FEF-B1845279ACC2}"/>
          </ac:picMkLst>
        </pc:picChg>
        <pc:picChg chg="del">
          <ac:chgData name="Wenbo Zhang" userId="6f546cd2-f1fb-4bcd-b218-19fd4bf711a3" providerId="ADAL" clId="{04F1CDF0-9086-2B4B-8931-BDD9AE59240A}" dt="2021-06-10T16:24:49.142" v="1418" actId="478"/>
          <ac:picMkLst>
            <pc:docMk/>
            <pc:sldMk cId="2822712604" sldId="359"/>
            <ac:picMk id="14" creationId="{85CC3EFF-C7EC-5F4B-B7FF-C1D5FC32D71A}"/>
          </ac:picMkLst>
        </pc:picChg>
      </pc:sldChg>
      <pc:sldChg chg="addSp delSp modSp add">
        <pc:chgData name="Wenbo Zhang" userId="6f546cd2-f1fb-4bcd-b218-19fd4bf711a3" providerId="ADAL" clId="{04F1CDF0-9086-2B4B-8931-BDD9AE59240A}" dt="2021-06-10T16:27:16.888" v="1472" actId="14100"/>
        <pc:sldMkLst>
          <pc:docMk/>
          <pc:sldMk cId="3529712100" sldId="360"/>
        </pc:sldMkLst>
        <pc:picChg chg="add mod">
          <ac:chgData name="Wenbo Zhang" userId="6f546cd2-f1fb-4bcd-b218-19fd4bf711a3" providerId="ADAL" clId="{04F1CDF0-9086-2B4B-8931-BDD9AE59240A}" dt="2021-06-10T16:27:16.888" v="1472" actId="14100"/>
          <ac:picMkLst>
            <pc:docMk/>
            <pc:sldMk cId="3529712100" sldId="360"/>
            <ac:picMk id="9" creationId="{7F7B5C97-9DE3-AE4F-9EAC-599B30372A32}"/>
          </ac:picMkLst>
        </pc:picChg>
        <pc:picChg chg="del">
          <ac:chgData name="Wenbo Zhang" userId="6f546cd2-f1fb-4bcd-b218-19fd4bf711a3" providerId="ADAL" clId="{04F1CDF0-9086-2B4B-8931-BDD9AE59240A}" dt="2021-06-10T16:27:10.069" v="1468" actId="478"/>
          <ac:picMkLst>
            <pc:docMk/>
            <pc:sldMk cId="3529712100" sldId="360"/>
            <ac:picMk id="13" creationId="{2BD14D54-AC64-C746-8FEF-B1845279ACC2}"/>
          </ac:picMkLst>
        </pc:picChg>
        <pc:picChg chg="del">
          <ac:chgData name="Wenbo Zhang" userId="6f546cd2-f1fb-4bcd-b218-19fd4bf711a3" providerId="ADAL" clId="{04F1CDF0-9086-2B4B-8931-BDD9AE59240A}" dt="2021-06-10T16:27:10.438" v="1469" actId="478"/>
          <ac:picMkLst>
            <pc:docMk/>
            <pc:sldMk cId="3529712100" sldId="360"/>
            <ac:picMk id="14" creationId="{85CC3EFF-C7EC-5F4B-B7FF-C1D5FC32D71A}"/>
          </ac:picMkLst>
        </pc:picChg>
      </pc:sldChg>
      <pc:sldChg chg="addSp delSp modSp add">
        <pc:chgData name="Wenbo Zhang" userId="6f546cd2-f1fb-4bcd-b218-19fd4bf711a3" providerId="ADAL" clId="{04F1CDF0-9086-2B4B-8931-BDD9AE59240A}" dt="2021-06-10T16:27:37.581" v="1478" actId="14100"/>
        <pc:sldMkLst>
          <pc:docMk/>
          <pc:sldMk cId="2426343993" sldId="361"/>
        </pc:sldMkLst>
        <pc:picChg chg="add mod">
          <ac:chgData name="Wenbo Zhang" userId="6f546cd2-f1fb-4bcd-b218-19fd4bf711a3" providerId="ADAL" clId="{04F1CDF0-9086-2B4B-8931-BDD9AE59240A}" dt="2021-06-10T16:27:37.581" v="1478" actId="14100"/>
          <ac:picMkLst>
            <pc:docMk/>
            <pc:sldMk cId="2426343993" sldId="361"/>
            <ac:picMk id="9" creationId="{3F9CF63F-22CF-D643-9F55-67D32C647FEA}"/>
          </ac:picMkLst>
        </pc:picChg>
        <pc:picChg chg="del">
          <ac:chgData name="Wenbo Zhang" userId="6f546cd2-f1fb-4bcd-b218-19fd4bf711a3" providerId="ADAL" clId="{04F1CDF0-9086-2B4B-8931-BDD9AE59240A}" dt="2021-06-10T16:27:28.461" v="1474" actId="478"/>
          <ac:picMkLst>
            <pc:docMk/>
            <pc:sldMk cId="2426343993" sldId="361"/>
            <ac:picMk id="11" creationId="{4AD038F7-2C18-074C-AF4E-13319A39E4EF}"/>
          </ac:picMkLst>
        </pc:picChg>
        <pc:picChg chg="del">
          <ac:chgData name="Wenbo Zhang" userId="6f546cd2-f1fb-4bcd-b218-19fd4bf711a3" providerId="ADAL" clId="{04F1CDF0-9086-2B4B-8931-BDD9AE59240A}" dt="2021-06-10T16:27:30.614" v="1475" actId="478"/>
          <ac:picMkLst>
            <pc:docMk/>
            <pc:sldMk cId="2426343993" sldId="361"/>
            <ac:picMk id="12" creationId="{0983CD6A-6C6A-D141-911C-17365D978BE7}"/>
          </ac:picMkLst>
        </pc:picChg>
      </pc:sldChg>
      <pc:sldChg chg="addSp delSp modSp add">
        <pc:chgData name="Wenbo Zhang" userId="6f546cd2-f1fb-4bcd-b218-19fd4bf711a3" providerId="ADAL" clId="{04F1CDF0-9086-2B4B-8931-BDD9AE59240A}" dt="2021-06-10T16:32:18.869" v="1526" actId="20577"/>
        <pc:sldMkLst>
          <pc:docMk/>
          <pc:sldMk cId="3348486564" sldId="362"/>
        </pc:sldMkLst>
        <pc:spChg chg="mod">
          <ac:chgData name="Wenbo Zhang" userId="6f546cd2-f1fb-4bcd-b218-19fd4bf711a3" providerId="ADAL" clId="{04F1CDF0-9086-2B4B-8931-BDD9AE59240A}" dt="2021-06-10T16:31:53.487" v="1504" actId="5793"/>
          <ac:spMkLst>
            <pc:docMk/>
            <pc:sldMk cId="3348486564" sldId="362"/>
            <ac:spMk id="7" creationId="{E7E77643-E4A2-4E04-8FAD-A19B65D2AF17}"/>
          </ac:spMkLst>
        </pc:spChg>
        <pc:spChg chg="mod">
          <ac:chgData name="Wenbo Zhang" userId="6f546cd2-f1fb-4bcd-b218-19fd4bf711a3" providerId="ADAL" clId="{04F1CDF0-9086-2B4B-8931-BDD9AE59240A}" dt="2021-06-10T16:32:18.869" v="1526" actId="20577"/>
          <ac:spMkLst>
            <pc:docMk/>
            <pc:sldMk cId="3348486564" sldId="362"/>
            <ac:spMk id="8" creationId="{F984BA27-ECA8-4318-812E-E49B080E7F81}"/>
          </ac:spMkLst>
        </pc:spChg>
        <pc:picChg chg="del">
          <ac:chgData name="Wenbo Zhang" userId="6f546cd2-f1fb-4bcd-b218-19fd4bf711a3" providerId="ADAL" clId="{04F1CDF0-9086-2B4B-8931-BDD9AE59240A}" dt="2021-06-10T16:31:55.601" v="1505" actId="478"/>
          <ac:picMkLst>
            <pc:docMk/>
            <pc:sldMk cId="3348486564" sldId="362"/>
            <ac:picMk id="5" creationId="{A82B4D8C-F8CC-F240-9B94-F79E6A5210D6}"/>
          </ac:picMkLst>
        </pc:picChg>
        <pc:picChg chg="add mod">
          <ac:chgData name="Wenbo Zhang" userId="6f546cd2-f1fb-4bcd-b218-19fd4bf711a3" providerId="ADAL" clId="{04F1CDF0-9086-2B4B-8931-BDD9AE59240A}" dt="2021-06-10T16:32:15.334" v="1525" actId="1076"/>
          <ac:picMkLst>
            <pc:docMk/>
            <pc:sldMk cId="3348486564" sldId="362"/>
            <ac:picMk id="11" creationId="{B15340E9-D506-D140-BA33-CD66C09920B0}"/>
          </ac:picMkLst>
        </pc:picChg>
      </pc:sldChg>
      <pc:sldChg chg="delSp modSp add">
        <pc:chgData name="Wenbo Zhang" userId="6f546cd2-f1fb-4bcd-b218-19fd4bf711a3" providerId="ADAL" clId="{04F1CDF0-9086-2B4B-8931-BDD9AE59240A}" dt="2021-06-10T16:32:33.558" v="1554" actId="20577"/>
        <pc:sldMkLst>
          <pc:docMk/>
          <pc:sldMk cId="180746435" sldId="363"/>
        </pc:sldMkLst>
        <pc:spChg chg="mod">
          <ac:chgData name="Wenbo Zhang" userId="6f546cd2-f1fb-4bcd-b218-19fd4bf711a3" providerId="ADAL" clId="{04F1CDF0-9086-2B4B-8931-BDD9AE59240A}" dt="2021-06-10T16:32:33.558" v="1554" actId="20577"/>
          <ac:spMkLst>
            <pc:docMk/>
            <pc:sldMk cId="180746435" sldId="363"/>
            <ac:spMk id="8" creationId="{F984BA27-ECA8-4318-812E-E49B080E7F81}"/>
          </ac:spMkLst>
        </pc:spChg>
        <pc:picChg chg="del">
          <ac:chgData name="Wenbo Zhang" userId="6f546cd2-f1fb-4bcd-b218-19fd4bf711a3" providerId="ADAL" clId="{04F1CDF0-9086-2B4B-8931-BDD9AE59240A}" dt="2021-06-10T16:32:25.048" v="1528" actId="478"/>
          <ac:picMkLst>
            <pc:docMk/>
            <pc:sldMk cId="180746435" sldId="363"/>
            <ac:picMk id="11" creationId="{B15340E9-D506-D140-BA33-CD66C09920B0}"/>
          </ac:picMkLst>
        </pc:picChg>
      </pc:sldChg>
      <pc:sldChg chg="modSp add">
        <pc:chgData name="Wenbo Zhang" userId="6f546cd2-f1fb-4bcd-b218-19fd4bf711a3" providerId="ADAL" clId="{04F1CDF0-9086-2B4B-8931-BDD9AE59240A}" dt="2021-06-10T16:32:47.359" v="1583" actId="20577"/>
        <pc:sldMkLst>
          <pc:docMk/>
          <pc:sldMk cId="14958085" sldId="364"/>
        </pc:sldMkLst>
        <pc:spChg chg="mod">
          <ac:chgData name="Wenbo Zhang" userId="6f546cd2-f1fb-4bcd-b218-19fd4bf711a3" providerId="ADAL" clId="{04F1CDF0-9086-2B4B-8931-BDD9AE59240A}" dt="2021-06-10T16:32:47.359" v="1583" actId="20577"/>
          <ac:spMkLst>
            <pc:docMk/>
            <pc:sldMk cId="14958085" sldId="364"/>
            <ac:spMk id="8" creationId="{F984BA27-ECA8-4318-812E-E49B080E7F81}"/>
          </ac:spMkLst>
        </pc:spChg>
      </pc:sldChg>
      <pc:sldChg chg="modSp add">
        <pc:chgData name="Wenbo Zhang" userId="6f546cd2-f1fb-4bcd-b218-19fd4bf711a3" providerId="ADAL" clId="{04F1CDF0-9086-2B4B-8931-BDD9AE59240A}" dt="2021-06-10T16:33:52.728" v="1641" actId="20577"/>
        <pc:sldMkLst>
          <pc:docMk/>
          <pc:sldMk cId="542471874" sldId="365"/>
        </pc:sldMkLst>
        <pc:spChg chg="mod">
          <ac:chgData name="Wenbo Zhang" userId="6f546cd2-f1fb-4bcd-b218-19fd4bf711a3" providerId="ADAL" clId="{04F1CDF0-9086-2B4B-8931-BDD9AE59240A}" dt="2021-06-10T16:33:52.728" v="1641" actId="20577"/>
          <ac:spMkLst>
            <pc:docMk/>
            <pc:sldMk cId="542471874" sldId="365"/>
            <ac:spMk id="8" creationId="{F984BA27-ECA8-4318-812E-E49B080E7F81}"/>
          </ac:spMkLst>
        </pc:spChg>
      </pc:sldChg>
    </pc:docChg>
  </pc:docChgLst>
  <pc:docChgLst>
    <pc:chgData name="Wenbo Zhang" userId="6f546cd2-f1fb-4bcd-b218-19fd4bf711a3" providerId="ADAL" clId="{76F50EA9-C643-495E-A5F6-EE875918EC0D}"/>
    <pc:docChg chg="undo custSel modSld">
      <pc:chgData name="Wenbo Zhang" userId="6f546cd2-f1fb-4bcd-b218-19fd4bf711a3" providerId="ADAL" clId="{76F50EA9-C643-495E-A5F6-EE875918EC0D}" dt="2021-06-10T01:43:52.510" v="11"/>
      <pc:docMkLst>
        <pc:docMk/>
      </pc:docMkLst>
      <pc:sldChg chg="modNotesTx">
        <pc:chgData name="Wenbo Zhang" userId="6f546cd2-f1fb-4bcd-b218-19fd4bf711a3" providerId="ADAL" clId="{76F50EA9-C643-495E-A5F6-EE875918EC0D}" dt="2021-06-10T01:43:52.510" v="11"/>
        <pc:sldMkLst>
          <pc:docMk/>
          <pc:sldMk cId="3214666381" sldId="3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BBA7-2751-4186-92D7-BAFE14A83317}" type="datetimeFigureOut">
              <a:rPr lang="zh-CN" altLang="en-US" smtClean="0"/>
              <a:pPr/>
              <a:t>2021/6/14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12F08-2C51-4761-8379-7BF5B777E402}" type="slidenum">
              <a:rPr lang="zh-CN" altLang="en-US" smtClean="0"/>
              <a:pPr/>
              <a:t>‹#›</a:t>
            </a:fld>
            <a:endParaRPr lang="zh-CN" altLang="en-US"/>
          </a:p>
        </p:txBody>
      </p:sp>
    </p:spTree>
    <p:extLst>
      <p:ext uri="{BB962C8B-B14F-4D97-AF65-F5344CB8AC3E}">
        <p14:creationId xmlns:p14="http://schemas.microsoft.com/office/powerpoint/2010/main" val="1614525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a:t>
            </a:fld>
            <a:endParaRPr lang="zh-CN" altLang="en-US"/>
          </a:p>
        </p:txBody>
      </p:sp>
    </p:spTree>
    <p:extLst>
      <p:ext uri="{BB962C8B-B14F-4D97-AF65-F5344CB8AC3E}">
        <p14:creationId xmlns:p14="http://schemas.microsoft.com/office/powerpoint/2010/main" val="2753394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a:t>
            </a:r>
            <a:r>
              <a:rPr lang="en-US" altLang="zh-CN" dirty="0" err="1"/>
              <a:t>zhuanlan.zhihu.com</a:t>
            </a:r>
            <a:r>
              <a:rPr lang="en-US" altLang="zh-CN" dirty="0"/>
              <a:t>/p/30994790</a:t>
            </a:r>
          </a:p>
          <a:p>
            <a:r>
              <a:rPr lang="en-US" altLang="zh-CN" dirty="0"/>
              <a:t>https://</a:t>
            </a:r>
            <a:r>
              <a:rPr lang="en-US" altLang="zh-CN" dirty="0" err="1"/>
              <a:t>zhuanlan.zhihu.com</a:t>
            </a:r>
            <a:r>
              <a:rPr lang="en-US" altLang="zh-CN" dirty="0"/>
              <a:t>/p/379105834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11</a:t>
            </a:fld>
            <a:endParaRPr lang="zh-CN" altLang="en-US"/>
          </a:p>
        </p:txBody>
      </p:sp>
    </p:spTree>
    <p:extLst>
      <p:ext uri="{BB962C8B-B14F-4D97-AF65-F5344CB8AC3E}">
        <p14:creationId xmlns:p14="http://schemas.microsoft.com/office/powerpoint/2010/main" val="2229142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12</a:t>
            </a:fld>
            <a:endParaRPr lang="zh-CN" altLang="en-US"/>
          </a:p>
        </p:txBody>
      </p:sp>
    </p:spTree>
    <p:extLst>
      <p:ext uri="{BB962C8B-B14F-4D97-AF65-F5344CB8AC3E}">
        <p14:creationId xmlns:p14="http://schemas.microsoft.com/office/powerpoint/2010/main" val="2877690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13</a:t>
            </a:fld>
            <a:endParaRPr lang="zh-CN" altLang="en-US"/>
          </a:p>
        </p:txBody>
      </p:sp>
    </p:spTree>
    <p:extLst>
      <p:ext uri="{BB962C8B-B14F-4D97-AF65-F5344CB8AC3E}">
        <p14:creationId xmlns:p14="http://schemas.microsoft.com/office/powerpoint/2010/main" val="2253799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14</a:t>
            </a:fld>
            <a:endParaRPr lang="zh-CN" altLang="en-US"/>
          </a:p>
        </p:txBody>
      </p:sp>
    </p:spTree>
    <p:extLst>
      <p:ext uri="{BB962C8B-B14F-4D97-AF65-F5344CB8AC3E}">
        <p14:creationId xmlns:p14="http://schemas.microsoft.com/office/powerpoint/2010/main" val="2357381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15</a:t>
            </a:fld>
            <a:endParaRPr lang="zh-CN" altLang="en-US"/>
          </a:p>
        </p:txBody>
      </p:sp>
    </p:spTree>
    <p:extLst>
      <p:ext uri="{BB962C8B-B14F-4D97-AF65-F5344CB8AC3E}">
        <p14:creationId xmlns:p14="http://schemas.microsoft.com/office/powerpoint/2010/main" val="3573827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16</a:t>
            </a:fld>
            <a:endParaRPr lang="zh-CN" altLang="en-US"/>
          </a:p>
        </p:txBody>
      </p:sp>
    </p:spTree>
    <p:extLst>
      <p:ext uri="{BB962C8B-B14F-4D97-AF65-F5344CB8AC3E}">
        <p14:creationId xmlns:p14="http://schemas.microsoft.com/office/powerpoint/2010/main" val="240152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17</a:t>
            </a:fld>
            <a:endParaRPr lang="zh-CN" altLang="en-US"/>
          </a:p>
        </p:txBody>
      </p:sp>
    </p:spTree>
    <p:extLst>
      <p:ext uri="{BB962C8B-B14F-4D97-AF65-F5344CB8AC3E}">
        <p14:creationId xmlns:p14="http://schemas.microsoft.com/office/powerpoint/2010/main" val="375242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18</a:t>
            </a:fld>
            <a:endParaRPr lang="zh-CN" altLang="en-US"/>
          </a:p>
        </p:txBody>
      </p:sp>
    </p:spTree>
    <p:extLst>
      <p:ext uri="{BB962C8B-B14F-4D97-AF65-F5344CB8AC3E}">
        <p14:creationId xmlns:p14="http://schemas.microsoft.com/office/powerpoint/2010/main" val="2989952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19</a:t>
            </a:fld>
            <a:endParaRPr lang="zh-CN" altLang="en-US"/>
          </a:p>
        </p:txBody>
      </p:sp>
    </p:spTree>
    <p:extLst>
      <p:ext uri="{BB962C8B-B14F-4D97-AF65-F5344CB8AC3E}">
        <p14:creationId xmlns:p14="http://schemas.microsoft.com/office/powerpoint/2010/main" val="2514216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20</a:t>
            </a:fld>
            <a:endParaRPr lang="zh-CN" altLang="en-US"/>
          </a:p>
        </p:txBody>
      </p:sp>
    </p:spTree>
    <p:extLst>
      <p:ext uri="{BB962C8B-B14F-4D97-AF65-F5344CB8AC3E}">
        <p14:creationId xmlns:p14="http://schemas.microsoft.com/office/powerpoint/2010/main" val="654943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a:t>
            </a:fld>
            <a:endParaRPr lang="zh-CN" altLang="en-US"/>
          </a:p>
        </p:txBody>
      </p:sp>
    </p:spTree>
    <p:extLst>
      <p:ext uri="{BB962C8B-B14F-4D97-AF65-F5344CB8AC3E}">
        <p14:creationId xmlns:p14="http://schemas.microsoft.com/office/powerpoint/2010/main" val="3899316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21</a:t>
            </a:fld>
            <a:endParaRPr lang="zh-CN" altLang="en-US"/>
          </a:p>
        </p:txBody>
      </p:sp>
    </p:spTree>
    <p:extLst>
      <p:ext uri="{BB962C8B-B14F-4D97-AF65-F5344CB8AC3E}">
        <p14:creationId xmlns:p14="http://schemas.microsoft.com/office/powerpoint/2010/main" val="2110715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22</a:t>
            </a:fld>
            <a:endParaRPr lang="zh-CN" altLang="en-US"/>
          </a:p>
        </p:txBody>
      </p:sp>
    </p:spTree>
    <p:extLst>
      <p:ext uri="{BB962C8B-B14F-4D97-AF65-F5344CB8AC3E}">
        <p14:creationId xmlns:p14="http://schemas.microsoft.com/office/powerpoint/2010/main" val="1198605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23</a:t>
            </a:fld>
            <a:endParaRPr lang="zh-CN" altLang="en-US"/>
          </a:p>
        </p:txBody>
      </p:sp>
    </p:spTree>
    <p:extLst>
      <p:ext uri="{BB962C8B-B14F-4D97-AF65-F5344CB8AC3E}">
        <p14:creationId xmlns:p14="http://schemas.microsoft.com/office/powerpoint/2010/main" val="3494241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24</a:t>
            </a:fld>
            <a:endParaRPr lang="zh-CN" altLang="en-US"/>
          </a:p>
        </p:txBody>
      </p:sp>
    </p:spTree>
    <p:extLst>
      <p:ext uri="{BB962C8B-B14F-4D97-AF65-F5344CB8AC3E}">
        <p14:creationId xmlns:p14="http://schemas.microsoft.com/office/powerpoint/2010/main" val="565849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25</a:t>
            </a:fld>
            <a:endParaRPr lang="zh-CN" altLang="en-US"/>
          </a:p>
        </p:txBody>
      </p:sp>
    </p:spTree>
    <p:extLst>
      <p:ext uri="{BB962C8B-B14F-4D97-AF65-F5344CB8AC3E}">
        <p14:creationId xmlns:p14="http://schemas.microsoft.com/office/powerpoint/2010/main" val="2121168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26</a:t>
            </a:fld>
            <a:endParaRPr lang="zh-CN" altLang="en-US"/>
          </a:p>
        </p:txBody>
      </p:sp>
    </p:spTree>
    <p:extLst>
      <p:ext uri="{BB962C8B-B14F-4D97-AF65-F5344CB8AC3E}">
        <p14:creationId xmlns:p14="http://schemas.microsoft.com/office/powerpoint/2010/main" val="3583332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27</a:t>
            </a:fld>
            <a:endParaRPr lang="zh-CN" altLang="en-US"/>
          </a:p>
        </p:txBody>
      </p:sp>
    </p:spTree>
    <p:extLst>
      <p:ext uri="{BB962C8B-B14F-4D97-AF65-F5344CB8AC3E}">
        <p14:creationId xmlns:p14="http://schemas.microsoft.com/office/powerpoint/2010/main" val="197127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28</a:t>
            </a:fld>
            <a:endParaRPr lang="zh-CN" altLang="en-US"/>
          </a:p>
        </p:txBody>
      </p:sp>
    </p:spTree>
    <p:extLst>
      <p:ext uri="{BB962C8B-B14F-4D97-AF65-F5344CB8AC3E}">
        <p14:creationId xmlns:p14="http://schemas.microsoft.com/office/powerpoint/2010/main" val="400906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29</a:t>
            </a:fld>
            <a:endParaRPr lang="zh-CN" altLang="en-US"/>
          </a:p>
        </p:txBody>
      </p:sp>
    </p:spTree>
    <p:extLst>
      <p:ext uri="{BB962C8B-B14F-4D97-AF65-F5344CB8AC3E}">
        <p14:creationId xmlns:p14="http://schemas.microsoft.com/office/powerpoint/2010/main" val="3245493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30</a:t>
            </a:fld>
            <a:endParaRPr lang="zh-CN" altLang="en-US"/>
          </a:p>
        </p:txBody>
      </p:sp>
    </p:spTree>
    <p:extLst>
      <p:ext uri="{BB962C8B-B14F-4D97-AF65-F5344CB8AC3E}">
        <p14:creationId xmlns:p14="http://schemas.microsoft.com/office/powerpoint/2010/main" val="199179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a:t>
            </a:fld>
            <a:endParaRPr lang="zh-CN" altLang="en-US"/>
          </a:p>
        </p:txBody>
      </p:sp>
    </p:spTree>
    <p:extLst>
      <p:ext uri="{BB962C8B-B14F-4D97-AF65-F5344CB8AC3E}">
        <p14:creationId xmlns:p14="http://schemas.microsoft.com/office/powerpoint/2010/main" val="2467825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31</a:t>
            </a:fld>
            <a:endParaRPr lang="zh-CN" altLang="en-US"/>
          </a:p>
        </p:txBody>
      </p:sp>
    </p:spTree>
    <p:extLst>
      <p:ext uri="{BB962C8B-B14F-4D97-AF65-F5344CB8AC3E}">
        <p14:creationId xmlns:p14="http://schemas.microsoft.com/office/powerpoint/2010/main" val="285184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32</a:t>
            </a:fld>
            <a:endParaRPr lang="zh-CN" altLang="en-US"/>
          </a:p>
        </p:txBody>
      </p:sp>
    </p:spTree>
    <p:extLst>
      <p:ext uri="{BB962C8B-B14F-4D97-AF65-F5344CB8AC3E}">
        <p14:creationId xmlns:p14="http://schemas.microsoft.com/office/powerpoint/2010/main" val="3090487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33</a:t>
            </a:fld>
            <a:endParaRPr lang="zh-CN" altLang="en-US"/>
          </a:p>
        </p:txBody>
      </p:sp>
    </p:spTree>
    <p:extLst>
      <p:ext uri="{BB962C8B-B14F-4D97-AF65-F5344CB8AC3E}">
        <p14:creationId xmlns:p14="http://schemas.microsoft.com/office/powerpoint/2010/main" val="3166818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34</a:t>
            </a:fld>
            <a:endParaRPr lang="zh-CN" altLang="en-US"/>
          </a:p>
        </p:txBody>
      </p:sp>
    </p:spTree>
    <p:extLst>
      <p:ext uri="{BB962C8B-B14F-4D97-AF65-F5344CB8AC3E}">
        <p14:creationId xmlns:p14="http://schemas.microsoft.com/office/powerpoint/2010/main" val="3574179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35</a:t>
            </a:fld>
            <a:endParaRPr lang="zh-CN" altLang="en-US"/>
          </a:p>
        </p:txBody>
      </p:sp>
    </p:spTree>
    <p:extLst>
      <p:ext uri="{BB962C8B-B14F-4D97-AF65-F5344CB8AC3E}">
        <p14:creationId xmlns:p14="http://schemas.microsoft.com/office/powerpoint/2010/main" val="838582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36</a:t>
            </a:fld>
            <a:endParaRPr lang="zh-CN" altLang="en-US"/>
          </a:p>
        </p:txBody>
      </p:sp>
    </p:spTree>
    <p:extLst>
      <p:ext uri="{BB962C8B-B14F-4D97-AF65-F5344CB8AC3E}">
        <p14:creationId xmlns:p14="http://schemas.microsoft.com/office/powerpoint/2010/main" val="536152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37</a:t>
            </a:fld>
            <a:endParaRPr lang="zh-CN" altLang="en-US"/>
          </a:p>
        </p:txBody>
      </p:sp>
    </p:spTree>
    <p:extLst>
      <p:ext uri="{BB962C8B-B14F-4D97-AF65-F5344CB8AC3E}">
        <p14:creationId xmlns:p14="http://schemas.microsoft.com/office/powerpoint/2010/main" val="3454138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38</a:t>
            </a:fld>
            <a:endParaRPr lang="zh-CN" altLang="en-US"/>
          </a:p>
        </p:txBody>
      </p:sp>
    </p:spTree>
    <p:extLst>
      <p:ext uri="{BB962C8B-B14F-4D97-AF65-F5344CB8AC3E}">
        <p14:creationId xmlns:p14="http://schemas.microsoft.com/office/powerpoint/2010/main" val="570687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39</a:t>
            </a:fld>
            <a:endParaRPr lang="zh-CN" altLang="en-US"/>
          </a:p>
        </p:txBody>
      </p:sp>
    </p:spTree>
    <p:extLst>
      <p:ext uri="{BB962C8B-B14F-4D97-AF65-F5344CB8AC3E}">
        <p14:creationId xmlns:p14="http://schemas.microsoft.com/office/powerpoint/2010/main" val="3110273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40</a:t>
            </a:fld>
            <a:endParaRPr lang="zh-CN" altLang="en-US"/>
          </a:p>
        </p:txBody>
      </p:sp>
    </p:spTree>
    <p:extLst>
      <p:ext uri="{BB962C8B-B14F-4D97-AF65-F5344CB8AC3E}">
        <p14:creationId xmlns:p14="http://schemas.microsoft.com/office/powerpoint/2010/main" val="2542713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a:t>
            </a:fld>
            <a:endParaRPr lang="zh-CN" altLang="en-US"/>
          </a:p>
        </p:txBody>
      </p:sp>
    </p:spTree>
    <p:extLst>
      <p:ext uri="{BB962C8B-B14F-4D97-AF65-F5344CB8AC3E}">
        <p14:creationId xmlns:p14="http://schemas.microsoft.com/office/powerpoint/2010/main" val="1167719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41</a:t>
            </a:fld>
            <a:endParaRPr lang="zh-CN" altLang="en-US"/>
          </a:p>
        </p:txBody>
      </p:sp>
    </p:spTree>
    <p:extLst>
      <p:ext uri="{BB962C8B-B14F-4D97-AF65-F5344CB8AC3E}">
        <p14:creationId xmlns:p14="http://schemas.microsoft.com/office/powerpoint/2010/main" val="671070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42</a:t>
            </a:fld>
            <a:endParaRPr lang="zh-CN" altLang="en-US"/>
          </a:p>
        </p:txBody>
      </p:sp>
    </p:spTree>
    <p:extLst>
      <p:ext uri="{BB962C8B-B14F-4D97-AF65-F5344CB8AC3E}">
        <p14:creationId xmlns:p14="http://schemas.microsoft.com/office/powerpoint/2010/main" val="1127137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43</a:t>
            </a:fld>
            <a:endParaRPr lang="zh-CN" altLang="en-US"/>
          </a:p>
        </p:txBody>
      </p:sp>
    </p:spTree>
    <p:extLst>
      <p:ext uri="{BB962C8B-B14F-4D97-AF65-F5344CB8AC3E}">
        <p14:creationId xmlns:p14="http://schemas.microsoft.com/office/powerpoint/2010/main" val="1657930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44</a:t>
            </a:fld>
            <a:endParaRPr lang="zh-CN" altLang="en-US"/>
          </a:p>
        </p:txBody>
      </p:sp>
    </p:spTree>
    <p:extLst>
      <p:ext uri="{BB962C8B-B14F-4D97-AF65-F5344CB8AC3E}">
        <p14:creationId xmlns:p14="http://schemas.microsoft.com/office/powerpoint/2010/main" val="1651377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45</a:t>
            </a:fld>
            <a:endParaRPr lang="zh-CN" altLang="en-US"/>
          </a:p>
        </p:txBody>
      </p:sp>
    </p:spTree>
    <p:extLst>
      <p:ext uri="{BB962C8B-B14F-4D97-AF65-F5344CB8AC3E}">
        <p14:creationId xmlns:p14="http://schemas.microsoft.com/office/powerpoint/2010/main" val="2684280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46</a:t>
            </a:fld>
            <a:endParaRPr lang="zh-CN" altLang="en-US"/>
          </a:p>
        </p:txBody>
      </p:sp>
    </p:spTree>
    <p:extLst>
      <p:ext uri="{BB962C8B-B14F-4D97-AF65-F5344CB8AC3E}">
        <p14:creationId xmlns:p14="http://schemas.microsoft.com/office/powerpoint/2010/main" val="2266081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47</a:t>
            </a:fld>
            <a:endParaRPr lang="zh-CN" altLang="en-US"/>
          </a:p>
        </p:txBody>
      </p:sp>
    </p:spTree>
    <p:extLst>
      <p:ext uri="{BB962C8B-B14F-4D97-AF65-F5344CB8AC3E}">
        <p14:creationId xmlns:p14="http://schemas.microsoft.com/office/powerpoint/2010/main" val="16431508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48</a:t>
            </a:fld>
            <a:endParaRPr lang="zh-CN" altLang="en-US"/>
          </a:p>
        </p:txBody>
      </p:sp>
    </p:spTree>
    <p:extLst>
      <p:ext uri="{BB962C8B-B14F-4D97-AF65-F5344CB8AC3E}">
        <p14:creationId xmlns:p14="http://schemas.microsoft.com/office/powerpoint/2010/main" val="1141795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49</a:t>
            </a:fld>
            <a:endParaRPr lang="zh-CN" altLang="en-US"/>
          </a:p>
        </p:txBody>
      </p:sp>
    </p:spTree>
    <p:extLst>
      <p:ext uri="{BB962C8B-B14F-4D97-AF65-F5344CB8AC3E}">
        <p14:creationId xmlns:p14="http://schemas.microsoft.com/office/powerpoint/2010/main" val="1420875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50</a:t>
            </a:fld>
            <a:endParaRPr lang="zh-CN" altLang="en-US"/>
          </a:p>
        </p:txBody>
      </p:sp>
    </p:spTree>
    <p:extLst>
      <p:ext uri="{BB962C8B-B14F-4D97-AF65-F5344CB8AC3E}">
        <p14:creationId xmlns:p14="http://schemas.microsoft.com/office/powerpoint/2010/main" val="42442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a:t>
            </a:fld>
            <a:endParaRPr lang="zh-CN" altLang="en-US"/>
          </a:p>
        </p:txBody>
      </p:sp>
    </p:spTree>
    <p:extLst>
      <p:ext uri="{BB962C8B-B14F-4D97-AF65-F5344CB8AC3E}">
        <p14:creationId xmlns:p14="http://schemas.microsoft.com/office/powerpoint/2010/main" val="2234841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51</a:t>
            </a:fld>
            <a:endParaRPr lang="zh-CN" altLang="en-US"/>
          </a:p>
        </p:txBody>
      </p:sp>
    </p:spTree>
    <p:extLst>
      <p:ext uri="{BB962C8B-B14F-4D97-AF65-F5344CB8AC3E}">
        <p14:creationId xmlns:p14="http://schemas.microsoft.com/office/powerpoint/2010/main" val="42216123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52</a:t>
            </a:fld>
            <a:endParaRPr lang="zh-CN" altLang="en-US"/>
          </a:p>
        </p:txBody>
      </p:sp>
    </p:spTree>
    <p:extLst>
      <p:ext uri="{BB962C8B-B14F-4D97-AF65-F5344CB8AC3E}">
        <p14:creationId xmlns:p14="http://schemas.microsoft.com/office/powerpoint/2010/main" val="1862028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53</a:t>
            </a:fld>
            <a:endParaRPr lang="zh-CN" altLang="en-US"/>
          </a:p>
        </p:txBody>
      </p:sp>
    </p:spTree>
    <p:extLst>
      <p:ext uri="{BB962C8B-B14F-4D97-AF65-F5344CB8AC3E}">
        <p14:creationId xmlns:p14="http://schemas.microsoft.com/office/powerpoint/2010/main" val="702766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54</a:t>
            </a:fld>
            <a:endParaRPr lang="zh-CN" altLang="en-US"/>
          </a:p>
        </p:txBody>
      </p:sp>
    </p:spTree>
    <p:extLst>
      <p:ext uri="{BB962C8B-B14F-4D97-AF65-F5344CB8AC3E}">
        <p14:creationId xmlns:p14="http://schemas.microsoft.com/office/powerpoint/2010/main" val="2903882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55</a:t>
            </a:fld>
            <a:endParaRPr lang="zh-CN" altLang="en-US"/>
          </a:p>
        </p:txBody>
      </p:sp>
    </p:spTree>
    <p:extLst>
      <p:ext uri="{BB962C8B-B14F-4D97-AF65-F5344CB8AC3E}">
        <p14:creationId xmlns:p14="http://schemas.microsoft.com/office/powerpoint/2010/main" val="428173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56</a:t>
            </a:fld>
            <a:endParaRPr lang="zh-CN" altLang="en-US"/>
          </a:p>
        </p:txBody>
      </p:sp>
    </p:spTree>
    <p:extLst>
      <p:ext uri="{BB962C8B-B14F-4D97-AF65-F5344CB8AC3E}">
        <p14:creationId xmlns:p14="http://schemas.microsoft.com/office/powerpoint/2010/main" val="16194097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57</a:t>
            </a:fld>
            <a:endParaRPr lang="zh-CN" altLang="en-US"/>
          </a:p>
        </p:txBody>
      </p:sp>
    </p:spTree>
    <p:extLst>
      <p:ext uri="{BB962C8B-B14F-4D97-AF65-F5344CB8AC3E}">
        <p14:creationId xmlns:p14="http://schemas.microsoft.com/office/powerpoint/2010/main" val="326555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58</a:t>
            </a:fld>
            <a:endParaRPr lang="zh-CN" altLang="en-US"/>
          </a:p>
        </p:txBody>
      </p:sp>
    </p:spTree>
    <p:extLst>
      <p:ext uri="{BB962C8B-B14F-4D97-AF65-F5344CB8AC3E}">
        <p14:creationId xmlns:p14="http://schemas.microsoft.com/office/powerpoint/2010/main" val="755033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59</a:t>
            </a:fld>
            <a:endParaRPr lang="zh-CN" altLang="en-US"/>
          </a:p>
        </p:txBody>
      </p:sp>
    </p:spTree>
    <p:extLst>
      <p:ext uri="{BB962C8B-B14F-4D97-AF65-F5344CB8AC3E}">
        <p14:creationId xmlns:p14="http://schemas.microsoft.com/office/powerpoint/2010/main" val="1772893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60</a:t>
            </a:fld>
            <a:endParaRPr lang="zh-CN" altLang="en-US"/>
          </a:p>
        </p:txBody>
      </p:sp>
    </p:spTree>
    <p:extLst>
      <p:ext uri="{BB962C8B-B14F-4D97-AF65-F5344CB8AC3E}">
        <p14:creationId xmlns:p14="http://schemas.microsoft.com/office/powerpoint/2010/main" val="411701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7</a:t>
            </a:fld>
            <a:endParaRPr lang="zh-CN" altLang="en-US"/>
          </a:p>
        </p:txBody>
      </p:sp>
    </p:spTree>
    <p:extLst>
      <p:ext uri="{BB962C8B-B14F-4D97-AF65-F5344CB8AC3E}">
        <p14:creationId xmlns:p14="http://schemas.microsoft.com/office/powerpoint/2010/main" val="1610241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8</a:t>
            </a:fld>
            <a:endParaRPr lang="zh-CN" altLang="en-US"/>
          </a:p>
        </p:txBody>
      </p:sp>
    </p:spTree>
    <p:extLst>
      <p:ext uri="{BB962C8B-B14F-4D97-AF65-F5344CB8AC3E}">
        <p14:creationId xmlns:p14="http://schemas.microsoft.com/office/powerpoint/2010/main" val="214717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r>
              <a:rPr lang="en-US" altLang="zh-CN" dirty="0"/>
              <a:t>https://blog.csdn.net/qq_38906523/article/details/80520950</a:t>
            </a:r>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9</a:t>
            </a:fld>
            <a:endParaRPr lang="zh-CN" altLang="en-US"/>
          </a:p>
        </p:txBody>
      </p:sp>
    </p:spTree>
    <p:extLst>
      <p:ext uri="{BB962C8B-B14F-4D97-AF65-F5344CB8AC3E}">
        <p14:creationId xmlns:p14="http://schemas.microsoft.com/office/powerpoint/2010/main" val="3405299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https://www.zhihu.com/question/22298352</a:t>
            </a:r>
          </a:p>
          <a:p>
            <a:r>
              <a:rPr lang="en-US" altLang="zh-CN" dirty="0"/>
              <a:t>https://zhuanlan.zhihu.com/p/30994790</a:t>
            </a:r>
          </a:p>
          <a:p>
            <a:r>
              <a:rPr lang="en-US" altLang="zh-CN" dirty="0"/>
              <a:t>https://zhuanlan.zhihu.com/p/379105834</a:t>
            </a:r>
          </a:p>
          <a:p>
            <a:endParaRPr lang="en-US" altLang="zh-CN" dirty="0"/>
          </a:p>
          <a:p>
            <a:r>
              <a:rPr lang="en-US" altLang="zh-CN" dirty="0"/>
              <a:t>https://blog.csdn.net/qian99/article/details/79008053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0A12F08-2C51-4761-8379-7BF5B777E402}" type="slidenum">
              <a:rPr lang="zh-CN" altLang="en-US" smtClean="0"/>
              <a:pPr/>
              <a:t>10</a:t>
            </a:fld>
            <a:endParaRPr lang="zh-CN" altLang="en-US"/>
          </a:p>
        </p:txBody>
      </p:sp>
    </p:spTree>
    <p:extLst>
      <p:ext uri="{BB962C8B-B14F-4D97-AF65-F5344CB8AC3E}">
        <p14:creationId xmlns:p14="http://schemas.microsoft.com/office/powerpoint/2010/main" val="2340040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Date Placeholder 3">
            <a:extLst>
              <a:ext uri="{FF2B5EF4-FFF2-40B4-BE49-F238E27FC236}">
                <a16:creationId xmlns:a16="http://schemas.microsoft.com/office/drawing/2014/main" id="{25D6D641-91D2-4812-8C0F-927D5CADD3D3}"/>
              </a:ext>
            </a:extLst>
          </p:cNvPr>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6/14/2021</a:t>
            </a:fld>
            <a:endParaRPr lang="en-US" altLang="zh-CN" dirty="0"/>
          </a:p>
        </p:txBody>
      </p:sp>
      <p:sp>
        <p:nvSpPr>
          <p:cNvPr id="10" name="Footer Placeholder 4">
            <a:extLst>
              <a:ext uri="{FF2B5EF4-FFF2-40B4-BE49-F238E27FC236}">
                <a16:creationId xmlns:a16="http://schemas.microsoft.com/office/drawing/2014/main" id="{3F93C1C7-6316-47B2-BDE0-7ED4EC05753D}"/>
              </a:ext>
            </a:extLst>
          </p:cNvPr>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11" name="Slide Number Placeholder 5">
            <a:extLst>
              <a:ext uri="{FF2B5EF4-FFF2-40B4-BE49-F238E27FC236}">
                <a16:creationId xmlns:a16="http://schemas.microsoft.com/office/drawing/2014/main" id="{FF15C0EA-2A71-4D49-978B-60AA0C1D21BC}"/>
              </a:ext>
            </a:extLst>
          </p:cNvPr>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pic>
        <p:nvPicPr>
          <p:cNvPr id="16" name="图片 15">
            <a:extLst>
              <a:ext uri="{FF2B5EF4-FFF2-40B4-BE49-F238E27FC236}">
                <a16:creationId xmlns:a16="http://schemas.microsoft.com/office/drawing/2014/main" id="{0F8962F3-5C89-4ACE-9D39-2CB78D9751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39863" y="6150864"/>
            <a:ext cx="632774" cy="627888"/>
          </a:xfrm>
          <a:prstGeom prst="rect">
            <a:avLst/>
          </a:prstGeom>
        </p:spPr>
      </p:pic>
    </p:spTree>
    <p:extLst>
      <p:ext uri="{BB962C8B-B14F-4D97-AF65-F5344CB8AC3E}">
        <p14:creationId xmlns:p14="http://schemas.microsoft.com/office/powerpoint/2010/main" val="305339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ln/>
        </p:spPr>
        <p:txBody>
          <a:bodyPr/>
          <a:lstStyle>
            <a:lvl1pPr>
              <a:defRPr/>
            </a:lvl1pPr>
          </a:lstStyle>
          <a:p>
            <a:pPr>
              <a:defRPr/>
            </a:pPr>
            <a:fld id="{7CF3C754-25BE-4F5C-AB68-D771A03BCC90}" type="datetime1">
              <a:rPr lang="en-US" altLang="zh-CN" smtClean="0"/>
              <a:t>6/14/2021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D815748A-C05D-4102-BCCF-66D346F70087}" type="slidenum">
              <a:rPr lang="zh-CN" altLang="en-US"/>
              <a:pPr>
                <a:defRPr/>
              </a:pPr>
              <a:t>‹#›</a:t>
            </a:fld>
            <a:endParaRPr lang="en-US" altLang="zh-CN"/>
          </a:p>
        </p:txBody>
      </p:sp>
    </p:spTree>
    <p:extLst>
      <p:ext uri="{BB962C8B-B14F-4D97-AF65-F5344CB8AC3E}">
        <p14:creationId xmlns:p14="http://schemas.microsoft.com/office/powerpoint/2010/main" val="68595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436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533400"/>
            <a:ext cx="6052930" cy="59436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a:xfrm>
            <a:off x="162560" y="19050"/>
            <a:ext cx="929393" cy="328613"/>
          </a:xfrm>
          <a:ln/>
        </p:spPr>
        <p:txBody>
          <a:bodyPr/>
          <a:lstStyle>
            <a:lvl1pPr>
              <a:defRPr/>
            </a:lvl1pPr>
          </a:lstStyle>
          <a:p>
            <a:pPr>
              <a:defRPr/>
            </a:pPr>
            <a:fld id="{2343D20E-ACC7-4DDD-AC28-33869E6ABE9A}" type="datetime1">
              <a:rPr lang="en-US" altLang="zh-CN" smtClean="0"/>
              <a:t>6/14/2021</a:t>
            </a:fld>
            <a:endParaRPr lang="en-US" altLang="zh-CN" dirty="0"/>
          </a:p>
        </p:txBody>
      </p:sp>
      <p:sp>
        <p:nvSpPr>
          <p:cNvPr id="5" name="Footer Placeholder 4"/>
          <p:cNvSpPr>
            <a:spLocks noGrp="1"/>
          </p:cNvSpPr>
          <p:nvPr>
            <p:ph type="ftr" sz="quarter" idx="11"/>
          </p:nvPr>
        </p:nvSpPr>
        <p:spPr>
          <a:ln/>
        </p:spPr>
        <p:txBody>
          <a:bodyPr/>
          <a:lstStyle>
            <a:lvl1pPr>
              <a:defRPr/>
            </a:lvl1pPr>
          </a:lstStyle>
          <a:p>
            <a:pPr algn="r">
              <a:defRPr/>
            </a:pPr>
            <a:r>
              <a:rPr lang="en-US" altLang="zh-CN" dirty="0"/>
              <a:t>Modelling Transportation Systems · Southeast University · </a:t>
            </a:r>
            <a:r>
              <a:rPr lang="en-US" altLang="zh-CN" dirty="0" err="1"/>
              <a:t>Zhiyuan</a:t>
            </a:r>
            <a:r>
              <a:rPr lang="en-US" altLang="zh-CN" dirty="0"/>
              <a:t> Liu</a:t>
            </a:r>
          </a:p>
        </p:txBody>
      </p:sp>
      <p:sp>
        <p:nvSpPr>
          <p:cNvPr id="6" name="Slide Number Placeholder 5"/>
          <p:cNvSpPr>
            <a:spLocks noGrp="1"/>
          </p:cNvSpPr>
          <p:nvPr>
            <p:ph type="sldNum" sz="quarter" idx="12"/>
          </p:nvPr>
        </p:nvSpPr>
        <p:spPr>
          <a:xfrm>
            <a:off x="8720738" y="19050"/>
            <a:ext cx="416560" cy="328613"/>
          </a:xfrm>
          <a:ln/>
        </p:spPr>
        <p:txBody>
          <a:bodyPr/>
          <a:lstStyle>
            <a:lvl1pPr>
              <a:defRPr/>
            </a:lvl1pPr>
          </a:lstStyle>
          <a:p>
            <a:pPr>
              <a:defRPr/>
            </a:pPr>
            <a:fld id="{93D8EEBC-8FFF-48D5-BA20-8C9570EB2408}" type="slidenum">
              <a:rPr lang="zh-CN" altLang="en-US"/>
              <a:pPr>
                <a:defRPr/>
              </a:pPr>
              <a:t>‹#›</a:t>
            </a:fld>
            <a:endParaRPr lang="en-US" altLang="zh-CN" dirty="0"/>
          </a:p>
        </p:txBody>
      </p:sp>
    </p:spTree>
    <p:extLst>
      <p:ext uri="{BB962C8B-B14F-4D97-AF65-F5344CB8AC3E}">
        <p14:creationId xmlns:p14="http://schemas.microsoft.com/office/powerpoint/2010/main" val="132102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pic>
        <p:nvPicPr>
          <p:cNvPr id="5" name="图片 4">
            <a:extLst>
              <a:ext uri="{FF2B5EF4-FFF2-40B4-BE49-F238E27FC236}">
                <a16:creationId xmlns:a16="http://schemas.microsoft.com/office/drawing/2014/main" id="{9A225ECE-2AD3-40C3-8EA9-72D1C5F82C6E}"/>
              </a:ext>
            </a:extLst>
          </p:cNvPr>
          <p:cNvPicPr>
            <a:picLocks noChangeAspect="1"/>
          </p:cNvPicPr>
          <p:nvPr userDrawn="1"/>
        </p:nvPicPr>
        <p:blipFill>
          <a:blip r:embed="rId2"/>
          <a:stretch>
            <a:fillRect/>
          </a:stretch>
        </p:blipFill>
        <p:spPr>
          <a:xfrm>
            <a:off x="8268327" y="6021054"/>
            <a:ext cx="836946" cy="836946"/>
          </a:xfrm>
          <a:prstGeom prst="rect">
            <a:avLst/>
          </a:prstGeom>
        </p:spPr>
      </p:pic>
      <p:sp>
        <p:nvSpPr>
          <p:cNvPr id="9" name="Date Placeholder 3">
            <a:extLst>
              <a:ext uri="{FF2B5EF4-FFF2-40B4-BE49-F238E27FC236}">
                <a16:creationId xmlns:a16="http://schemas.microsoft.com/office/drawing/2014/main" id="{25D6D641-91D2-4812-8C0F-927D5CADD3D3}"/>
              </a:ext>
            </a:extLst>
          </p:cNvPr>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6/14/2021</a:t>
            </a:fld>
            <a:endParaRPr lang="en-US" altLang="zh-CN" dirty="0"/>
          </a:p>
        </p:txBody>
      </p:sp>
      <p:sp>
        <p:nvSpPr>
          <p:cNvPr id="10" name="Footer Placeholder 4">
            <a:extLst>
              <a:ext uri="{FF2B5EF4-FFF2-40B4-BE49-F238E27FC236}">
                <a16:creationId xmlns:a16="http://schemas.microsoft.com/office/drawing/2014/main" id="{3F93C1C7-6316-47B2-BDE0-7ED4EC05753D}"/>
              </a:ext>
            </a:extLst>
          </p:cNvPr>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a:t>
            </a:r>
            <a:r>
              <a:rPr lang="en-US" altLang="zh-CN" dirty="0"/>
              <a:t>——</a:t>
            </a:r>
            <a:r>
              <a:rPr lang="zh-CN" altLang="en-US" dirty="0"/>
              <a:t>理论与方法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11" name="Slide Number Placeholder 5">
            <a:extLst>
              <a:ext uri="{FF2B5EF4-FFF2-40B4-BE49-F238E27FC236}">
                <a16:creationId xmlns:a16="http://schemas.microsoft.com/office/drawing/2014/main" id="{FF15C0EA-2A71-4D49-978B-60AA0C1D21BC}"/>
              </a:ext>
            </a:extLst>
          </p:cNvPr>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3984052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a:ln/>
        </p:spPr>
        <p:txBody>
          <a:bodyPr/>
          <a:lstStyle>
            <a:lvl1pPr>
              <a:defRPr/>
            </a:lvl1pPr>
          </a:lstStyle>
          <a:p>
            <a:pPr>
              <a:defRPr/>
            </a:pPr>
            <a:fld id="{A10E55C9-70B6-49A9-B285-7B6B9329A27F}" type="datetime1">
              <a:rPr lang="en-US" altLang="zh-CN" smtClean="0"/>
              <a:t>6/14/2021</a:t>
            </a:fld>
            <a:endParaRPr lang="en-US" altLang="zh-CN"/>
          </a:p>
        </p:txBody>
      </p:sp>
      <p:sp>
        <p:nvSpPr>
          <p:cNvPr id="5"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6" name="Slide Number Placeholder 5"/>
          <p:cNvSpPr>
            <a:spLocks noGrp="1"/>
          </p:cNvSpPr>
          <p:nvPr>
            <p:ph type="sldNum" sz="quarter" idx="12"/>
          </p:nvPr>
        </p:nvSpPr>
        <p:spPr>
          <a:ln/>
        </p:spPr>
        <p:txBody>
          <a:bodyPr/>
          <a:lstStyle>
            <a:lvl1pPr>
              <a:defRPr/>
            </a:lvl1pPr>
          </a:lstStyle>
          <a:p>
            <a:pPr>
              <a:defRPr/>
            </a:pPr>
            <a:fld id="{5BF5E73D-1069-4824-94AF-7FF34A7BE33D}" type="slidenum">
              <a:rPr lang="zh-CN" altLang="en-US"/>
              <a:pPr>
                <a:defRPr/>
              </a:pPr>
              <a:t>‹#›</a:t>
            </a:fld>
            <a:endParaRPr lang="en-US" altLang="zh-CN"/>
          </a:p>
        </p:txBody>
      </p:sp>
    </p:spTree>
    <p:extLst>
      <p:ext uri="{BB962C8B-B14F-4D97-AF65-F5344CB8AC3E}">
        <p14:creationId xmlns:p14="http://schemas.microsoft.com/office/powerpoint/2010/main" val="5408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876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Date Placeholder 3"/>
          <p:cNvSpPr>
            <a:spLocks noGrp="1"/>
          </p:cNvSpPr>
          <p:nvPr>
            <p:ph type="dt" sz="half" idx="10"/>
          </p:nvPr>
        </p:nvSpPr>
        <p:spPr>
          <a:ln/>
        </p:spPr>
        <p:txBody>
          <a:bodyPr/>
          <a:lstStyle>
            <a:lvl1pPr>
              <a:defRPr/>
            </a:lvl1pPr>
          </a:lstStyle>
          <a:p>
            <a:pPr>
              <a:defRPr/>
            </a:pPr>
            <a:fld id="{0D7C70DC-E5E3-476E-B719-7C406A24E276}" type="datetime1">
              <a:rPr lang="en-US" altLang="zh-CN" smtClean="0"/>
              <a:t>6/14/2021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11810F76-1A24-4AF4-8A91-362659113F1F}" type="slidenum">
              <a:rPr lang="zh-CN" altLang="en-US"/>
              <a:pPr>
                <a:defRPr/>
              </a:pPr>
              <a:t>‹#›</a:t>
            </a:fld>
            <a:endParaRPr lang="en-US" altLang="zh-CN"/>
          </a:p>
        </p:txBody>
      </p:sp>
    </p:spTree>
    <p:extLst>
      <p:ext uri="{BB962C8B-B14F-4D97-AF65-F5344CB8AC3E}">
        <p14:creationId xmlns:p14="http://schemas.microsoft.com/office/powerpoint/2010/main" val="1680367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Date Placeholder 3"/>
          <p:cNvSpPr>
            <a:spLocks noGrp="1"/>
          </p:cNvSpPr>
          <p:nvPr>
            <p:ph type="dt" sz="half" idx="10"/>
          </p:nvPr>
        </p:nvSpPr>
        <p:spPr>
          <a:ln/>
        </p:spPr>
        <p:txBody>
          <a:bodyPr/>
          <a:lstStyle>
            <a:lvl1pPr>
              <a:defRPr/>
            </a:lvl1pPr>
          </a:lstStyle>
          <a:p>
            <a:pPr>
              <a:defRPr/>
            </a:pPr>
            <a:fld id="{EAE8E72B-6C0E-4F25-B3EF-88ADA2D92673}" type="datetime1">
              <a:rPr lang="en-US" altLang="zh-CN" smtClean="0"/>
              <a:t>6/14/2021</a:t>
            </a:fld>
            <a:endParaRPr lang="en-US" altLang="zh-CN"/>
          </a:p>
        </p:txBody>
      </p:sp>
      <p:sp>
        <p:nvSpPr>
          <p:cNvPr id="8"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9" name="Slide Number Placeholder 5"/>
          <p:cNvSpPr>
            <a:spLocks noGrp="1"/>
          </p:cNvSpPr>
          <p:nvPr>
            <p:ph type="sldNum" sz="quarter" idx="12"/>
          </p:nvPr>
        </p:nvSpPr>
        <p:spPr>
          <a:ln/>
        </p:spPr>
        <p:txBody>
          <a:bodyPr/>
          <a:lstStyle>
            <a:lvl1pPr>
              <a:defRPr/>
            </a:lvl1pPr>
          </a:lstStyle>
          <a:p>
            <a:pPr>
              <a:defRPr/>
            </a:pPr>
            <a:fld id="{3B8051D9-6CDB-4A19-9498-B1F31800CB75}" type="slidenum">
              <a:rPr lang="zh-CN" altLang="en-US"/>
              <a:pPr>
                <a:defRPr/>
              </a:pPr>
              <a:t>‹#›</a:t>
            </a:fld>
            <a:endParaRPr lang="en-US" altLang="zh-CN"/>
          </a:p>
        </p:txBody>
      </p:sp>
    </p:spTree>
    <p:extLst>
      <p:ext uri="{BB962C8B-B14F-4D97-AF65-F5344CB8AC3E}">
        <p14:creationId xmlns:p14="http://schemas.microsoft.com/office/powerpoint/2010/main" val="1528281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Date Placeholder 3"/>
          <p:cNvSpPr>
            <a:spLocks noGrp="1"/>
          </p:cNvSpPr>
          <p:nvPr>
            <p:ph type="dt" sz="half" idx="10"/>
          </p:nvPr>
        </p:nvSpPr>
        <p:spPr>
          <a:ln/>
        </p:spPr>
        <p:txBody>
          <a:bodyPr/>
          <a:lstStyle>
            <a:lvl1pPr>
              <a:defRPr/>
            </a:lvl1pPr>
          </a:lstStyle>
          <a:p>
            <a:pPr>
              <a:defRPr/>
            </a:pPr>
            <a:fld id="{4B0FD39B-8021-4531-8CE2-8D21302A74ED}" type="datetime1">
              <a:rPr lang="en-US" altLang="zh-CN" smtClean="0"/>
              <a:t>6/14/2021</a:t>
            </a:fld>
            <a:endParaRPr lang="en-US" altLang="zh-CN"/>
          </a:p>
        </p:txBody>
      </p:sp>
      <p:sp>
        <p:nvSpPr>
          <p:cNvPr id="4"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5" name="Slide Number Placeholder 5"/>
          <p:cNvSpPr>
            <a:spLocks noGrp="1"/>
          </p:cNvSpPr>
          <p:nvPr>
            <p:ph type="sldNum" sz="quarter" idx="12"/>
          </p:nvPr>
        </p:nvSpPr>
        <p:spPr>
          <a:ln/>
        </p:spPr>
        <p:txBody>
          <a:bodyPr/>
          <a:lstStyle>
            <a:lvl1pPr>
              <a:defRPr/>
            </a:lvl1pPr>
          </a:lstStyle>
          <a:p>
            <a:pPr>
              <a:defRPr/>
            </a:pPr>
            <a:fld id="{65F2B37D-33B6-4C69-9BD0-32187E706945}" type="slidenum">
              <a:rPr lang="zh-CN" altLang="en-US"/>
              <a:pPr>
                <a:defRPr/>
              </a:pPr>
              <a:t>‹#›</a:t>
            </a:fld>
            <a:endParaRPr lang="en-US" altLang="zh-CN"/>
          </a:p>
        </p:txBody>
      </p:sp>
    </p:spTree>
    <p:extLst>
      <p:ext uri="{BB962C8B-B14F-4D97-AF65-F5344CB8AC3E}">
        <p14:creationId xmlns:p14="http://schemas.microsoft.com/office/powerpoint/2010/main" val="149919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fld id="{ACF5701F-746E-469B-BDDA-F93B22D4DB72}" type="datetime1">
              <a:rPr lang="en-US" altLang="zh-CN" smtClean="0"/>
              <a:t>6/14/2021</a:t>
            </a:fld>
            <a:endParaRPr lang="en-US" altLang="zh-CN"/>
          </a:p>
        </p:txBody>
      </p:sp>
      <p:sp>
        <p:nvSpPr>
          <p:cNvPr id="3"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4" name="Slide Number Placeholder 5"/>
          <p:cNvSpPr>
            <a:spLocks noGrp="1"/>
          </p:cNvSpPr>
          <p:nvPr>
            <p:ph type="sldNum" sz="quarter" idx="12"/>
          </p:nvPr>
        </p:nvSpPr>
        <p:spPr>
          <a:ln/>
        </p:spPr>
        <p:txBody>
          <a:bodyPr/>
          <a:lstStyle>
            <a:lvl1pPr>
              <a:defRPr/>
            </a:lvl1pPr>
          </a:lstStyle>
          <a:p>
            <a:pPr>
              <a:defRPr/>
            </a:pPr>
            <a:fld id="{D1009943-BA82-4F6A-BD7C-764069224CD2}" type="slidenum">
              <a:rPr lang="zh-CN" altLang="en-US"/>
              <a:pPr>
                <a:defRPr/>
              </a:pPr>
              <a:t>‹#›</a:t>
            </a:fld>
            <a:endParaRPr lang="en-US" altLang="zh-CN"/>
          </a:p>
        </p:txBody>
      </p:sp>
    </p:spTree>
    <p:extLst>
      <p:ext uri="{BB962C8B-B14F-4D97-AF65-F5344CB8AC3E}">
        <p14:creationId xmlns:p14="http://schemas.microsoft.com/office/powerpoint/2010/main" val="32906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07B1553-8BA7-4889-BEC6-891C13E10B98}" type="datetime1">
              <a:rPr lang="en-US" altLang="zh-CN" smtClean="0"/>
              <a:t>6/14/2021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E8CF26E5-2ED2-4F85-94A6-41EA43600B3E}" type="slidenum">
              <a:rPr lang="zh-CN" altLang="en-US"/>
              <a:pPr>
                <a:defRPr/>
              </a:pPr>
              <a:t>‹#›</a:t>
            </a:fld>
            <a:endParaRPr lang="en-US" altLang="zh-CN"/>
          </a:p>
        </p:txBody>
      </p:sp>
    </p:spTree>
    <p:extLst>
      <p:ext uri="{BB962C8B-B14F-4D97-AF65-F5344CB8AC3E}">
        <p14:creationId xmlns:p14="http://schemas.microsoft.com/office/powerpoint/2010/main" val="4918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Arial" panose="020B0604020202020204" pitchFamily="3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a:ln/>
        </p:spPr>
        <p:txBody>
          <a:bodyPr/>
          <a:lstStyle>
            <a:lvl1pPr>
              <a:defRPr/>
            </a:lvl1pPr>
          </a:lstStyle>
          <a:p>
            <a:pPr>
              <a:defRPr/>
            </a:pPr>
            <a:fld id="{7A62BEB2-F18B-4C21-9638-A76426A31BD0}" type="datetime1">
              <a:rPr lang="en-US" altLang="zh-CN" smtClean="0"/>
              <a:t>6/14/2021</a:t>
            </a:fld>
            <a:endParaRPr lang="en-US" altLang="zh-CN"/>
          </a:p>
        </p:txBody>
      </p:sp>
      <p:sp>
        <p:nvSpPr>
          <p:cNvPr id="6" name="Footer Placeholder 4"/>
          <p:cNvSpPr>
            <a:spLocks noGrp="1"/>
          </p:cNvSpPr>
          <p:nvPr>
            <p:ph type="ftr" sz="quarter" idx="11"/>
          </p:nvPr>
        </p:nvSpPr>
        <p:spPr>
          <a:ln/>
        </p:spPr>
        <p:txBody>
          <a:bodyPr/>
          <a:lstStyle>
            <a:lvl1pPr>
              <a:defRPr/>
            </a:lvl1pPr>
          </a:lstStyle>
          <a:p>
            <a:pPr>
              <a:defRPr/>
            </a:pPr>
            <a:r>
              <a:rPr lang="en-US" altLang="zh-CN"/>
              <a:t>Modelling Transportation Systems · Southeast University · Zhiyuan Liu</a:t>
            </a:r>
          </a:p>
        </p:txBody>
      </p:sp>
      <p:sp>
        <p:nvSpPr>
          <p:cNvPr id="7" name="Slide Number Placeholder 5"/>
          <p:cNvSpPr>
            <a:spLocks noGrp="1"/>
          </p:cNvSpPr>
          <p:nvPr>
            <p:ph type="sldNum" sz="quarter" idx="12"/>
          </p:nvPr>
        </p:nvSpPr>
        <p:spPr>
          <a:ln/>
        </p:spPr>
        <p:txBody>
          <a:bodyPr/>
          <a:lstStyle>
            <a:lvl1pPr>
              <a:defRPr/>
            </a:lvl1pPr>
          </a:lstStyle>
          <a:p>
            <a:pPr>
              <a:defRPr/>
            </a:pPr>
            <a:fld id="{9F8C9128-8DD9-4172-A865-72B9B18E9A1F}" type="slidenum">
              <a:rPr lang="zh-CN" altLang="en-US"/>
              <a:pPr>
                <a:defRPr/>
              </a:pPr>
              <a:t>‹#›</a:t>
            </a:fld>
            <a:endParaRPr lang="en-US" altLang="zh-CN"/>
          </a:p>
        </p:txBody>
      </p:sp>
    </p:spTree>
    <p:extLst>
      <p:ext uri="{BB962C8B-B14F-4D97-AF65-F5344CB8AC3E}">
        <p14:creationId xmlns:p14="http://schemas.microsoft.com/office/powerpoint/2010/main" val="1973188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220663"/>
            <a:ext cx="91440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1027" name="Title Placeholder 1"/>
          <p:cNvSpPr>
            <a:spLocks noGrp="1" noChangeArrowheads="1"/>
          </p:cNvSpPr>
          <p:nvPr>
            <p:ph type="title" idx="4294967295"/>
          </p:nvPr>
        </p:nvSpPr>
        <p:spPr bwMode="auto">
          <a:xfrm>
            <a:off x="457200" y="533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sym typeface="Arial" panose="020B0604020202020204" pitchFamily="34" charset="0"/>
              </a:rPr>
              <a:t>Click to edit Master title style</a:t>
            </a:r>
          </a:p>
        </p:txBody>
      </p:sp>
      <p:sp>
        <p:nvSpPr>
          <p:cNvPr id="1028" name="Text Placeholder 2"/>
          <p:cNvSpPr>
            <a:spLocks noGrp="1" noChangeArrowheads="1"/>
          </p:cNvSpPr>
          <p:nvPr>
            <p:ph type="body" idx="4294967295"/>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sym typeface="Arial" panose="020B0604020202020204" pitchFamily="34" charset="0"/>
              </a:rPr>
              <a:t>Click to edit Master text styles</a:t>
            </a:r>
          </a:p>
          <a:p>
            <a:pPr lvl="1"/>
            <a:r>
              <a:rPr lang="en-US" altLang="zh-CN">
                <a:sym typeface="Arial" panose="020B0604020202020204" pitchFamily="34" charset="0"/>
              </a:rPr>
              <a:t>Second level</a:t>
            </a:r>
          </a:p>
          <a:p>
            <a:pPr lvl="2"/>
            <a:r>
              <a:rPr lang="en-US" altLang="zh-CN">
                <a:sym typeface="Arial" panose="020B0604020202020204" pitchFamily="34" charset="0"/>
              </a:rPr>
              <a:t>Third level</a:t>
            </a:r>
          </a:p>
          <a:p>
            <a:pPr lvl="3"/>
            <a:r>
              <a:rPr lang="en-US" altLang="zh-CN">
                <a:sym typeface="Arial" panose="020B0604020202020204" pitchFamily="34" charset="0"/>
              </a:rPr>
              <a:t>Fourth level</a:t>
            </a:r>
          </a:p>
          <a:p>
            <a:pPr lvl="4"/>
            <a:r>
              <a:rPr lang="en-US" altLang="zh-CN">
                <a:sym typeface="Arial" panose="020B0604020202020204" pitchFamily="34" charset="0"/>
              </a:rPr>
              <a:t>Fifth level</a:t>
            </a:r>
          </a:p>
        </p:txBody>
      </p:sp>
      <p:sp>
        <p:nvSpPr>
          <p:cNvPr id="1029" name="Rectangle 6"/>
          <p:cNvSpPr>
            <a:spLocks noChangeArrowheads="1"/>
          </p:cNvSpPr>
          <p:nvPr/>
        </p:nvSpPr>
        <p:spPr bwMode="auto">
          <a:xfrm>
            <a:off x="0" y="0"/>
            <a:ext cx="9144000" cy="365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sym typeface="Arial" panose="020B0604020202020204" pitchFamily="34" charset="0"/>
            </a:endParaRPr>
          </a:p>
        </p:txBody>
      </p:sp>
      <p:sp>
        <p:nvSpPr>
          <p:cNvPr id="6" name="Date Placeholder 3"/>
          <p:cNvSpPr>
            <a:spLocks noGrp="1"/>
          </p:cNvSpPr>
          <p:nvPr>
            <p:ph type="dt" sz="half" idx="2"/>
          </p:nvPr>
        </p:nvSpPr>
        <p:spPr>
          <a:xfrm>
            <a:off x="162560" y="19050"/>
            <a:ext cx="289560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6E2D4AB0-441C-42B1-813F-D0D36EDB80B8}" type="datetime1">
              <a:rPr lang="en-US" altLang="zh-CN" smtClean="0"/>
              <a:t>6/14/2021</a:t>
            </a:fld>
            <a:endParaRPr lang="en-US" altLang="zh-CN" dirty="0"/>
          </a:p>
        </p:txBody>
      </p:sp>
      <p:sp>
        <p:nvSpPr>
          <p:cNvPr id="7" name="Footer Placeholder 4"/>
          <p:cNvSpPr>
            <a:spLocks noGrp="1"/>
          </p:cNvSpPr>
          <p:nvPr>
            <p:ph type="ftr" sz="quarter" idx="3"/>
          </p:nvPr>
        </p:nvSpPr>
        <p:spPr>
          <a:xfrm>
            <a:off x="3946407" y="19050"/>
            <a:ext cx="4831731"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000" b="1">
                <a:solidFill>
                  <a:srgbClr val="FFFFFF"/>
                </a:solidFill>
              </a:defRPr>
            </a:lvl1pPr>
          </a:lstStyle>
          <a:p>
            <a:pPr algn="r">
              <a:defRPr/>
            </a:pPr>
            <a:r>
              <a:rPr lang="zh-CN" altLang="en-US" dirty="0"/>
              <a:t>交通大数据</a:t>
            </a:r>
            <a:r>
              <a:rPr lang="en-US" altLang="zh-CN" dirty="0"/>
              <a:t>——</a:t>
            </a:r>
            <a:r>
              <a:rPr lang="zh-CN" altLang="en-US" dirty="0"/>
              <a:t>理论与方法 </a:t>
            </a:r>
            <a:r>
              <a:rPr lang="en-US" altLang="zh-CN" dirty="0"/>
              <a:t>· </a:t>
            </a:r>
            <a:r>
              <a:rPr lang="zh-CN" altLang="en-US" dirty="0"/>
              <a:t>东南大学 </a:t>
            </a:r>
            <a:r>
              <a:rPr lang="en-US" altLang="zh-CN" dirty="0"/>
              <a:t>· </a:t>
            </a:r>
            <a:r>
              <a:rPr lang="zh-CN" altLang="en-US" dirty="0"/>
              <a:t>刘志远教授</a:t>
            </a:r>
            <a:endParaRPr lang="en-US" altLang="zh-CN" dirty="0"/>
          </a:p>
        </p:txBody>
      </p:sp>
      <p:sp>
        <p:nvSpPr>
          <p:cNvPr id="8" name="Slide Number Placeholder 5"/>
          <p:cNvSpPr>
            <a:spLocks noGrp="1"/>
          </p:cNvSpPr>
          <p:nvPr>
            <p:ph type="sldNum" sz="quarter" idx="4"/>
          </p:nvPr>
        </p:nvSpPr>
        <p:spPr>
          <a:xfrm>
            <a:off x="8756250" y="19050"/>
            <a:ext cx="387750" cy="328613"/>
          </a:xfrm>
          <a:prstGeom prst="rect">
            <a:avLst/>
          </a:prstGeom>
          <a:noFill/>
          <a:ln w="9525">
            <a:noFill/>
            <a:miter/>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b="1">
                <a:solidFill>
                  <a:srgbClr val="FFFFFF"/>
                </a:solidFill>
              </a:defRPr>
            </a:lvl1pPr>
          </a:lstStyle>
          <a:p>
            <a:pPr>
              <a:defRPr/>
            </a:pPr>
            <a:fld id="{B637DA7A-EB76-4203-8E69-29EB9F37D3B8}" type="slidenum">
              <a:rPr lang="zh-CN" altLang="en-US" smtClean="0"/>
              <a:pPr>
                <a:defRPr/>
              </a:pPr>
              <a:t>‹#›</a:t>
            </a:fld>
            <a:endParaRPr lang="en-US" altLang="zh-CN" dirty="0"/>
          </a:p>
        </p:txBody>
      </p:sp>
    </p:spTree>
    <p:extLst>
      <p:ext uri="{BB962C8B-B14F-4D97-AF65-F5344CB8AC3E}">
        <p14:creationId xmlns:p14="http://schemas.microsoft.com/office/powerpoint/2010/main" val="4047073764"/>
      </p:ext>
    </p:extLst>
  </p:cSld>
  <p:clrMap bg1="lt1" tx1="dk1" bg2="lt2" tx2="dk2" accent1="accent1" accent2="accent2" accent3="accent3" accent4="accent4" accent5="accent5" accent6="accent6" hlink="hlink" folHlink="folHlink"/>
  <p:sldLayoutIdLst>
    <p:sldLayoutId id="2147483674" r:id="rId1"/>
    <p:sldLayoutId id="214748368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marL="914400" indent="-914400" algn="l" rtl="0" eaLnBrk="0" fontAlgn="base" hangingPunct="0">
        <a:spcBef>
          <a:spcPct val="0"/>
        </a:spcBef>
        <a:spcAft>
          <a:spcPct val="0"/>
        </a:spcAft>
        <a:buFont typeface="Arial" panose="020B0604020202020204" pitchFamily="34" charset="0"/>
        <a:defRPr sz="4000" kern="1200">
          <a:solidFill>
            <a:schemeClr val="tx2"/>
          </a:solidFill>
          <a:latin typeface="+mj-lt"/>
          <a:ea typeface="+mj-ea"/>
          <a:cs typeface="+mj-cs"/>
          <a:sym typeface="Arial" panose="020B0604020202020204" pitchFamily="34" charset="0"/>
        </a:defRPr>
      </a:lvl1pPr>
      <a:lvl2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2pPr>
      <a:lvl3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3pPr>
      <a:lvl4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4pPr>
      <a:lvl5pPr marL="914400" indent="-914400" algn="l" rtl="0" eaLnBrk="0" fontAlgn="base" hangingPunct="0">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13716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8288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22860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743200" indent="-914400" algn="l" rtl="0" fontAlgn="base">
        <a:spcBef>
          <a:spcPct val="0"/>
        </a:spcBef>
        <a:spcAft>
          <a:spcPct val="0"/>
        </a:spcAft>
        <a:buFont typeface="Arial" panose="020B0604020202020204" pitchFamily="34" charset="0"/>
        <a:defRPr sz="400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p:bodyStyle>
    <p:otherStyle>
      <a:lvl1pPr marL="0" lvl="0"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tiff"/><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tiff"/><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6.tiff"/><Relationship Id="rId4" Type="http://schemas.openxmlformats.org/officeDocument/2006/relationships/image" Target="../media/image35.tiff"/></Relationships>
</file>

<file path=ppt/slides/_rels/slide2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tiff"/><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2.emf"/></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8.emf"/><Relationship Id="rId4" Type="http://schemas.openxmlformats.org/officeDocument/2006/relationships/image" Target="../media/image57.emf"/></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61.emf"/><Relationship Id="rId4" Type="http://schemas.openxmlformats.org/officeDocument/2006/relationships/image" Target="../media/image60.emf"/></Relationships>
</file>

<file path=ppt/slides/_rels/slide3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5.em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7.emf"/></Relationships>
</file>

<file path=ppt/slides/_rels/slide4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70.emf"/><Relationship Id="rId4" Type="http://schemas.openxmlformats.org/officeDocument/2006/relationships/image" Target="../media/image69.emf"/></Relationships>
</file>

<file path=ppt/slides/_rels/slide4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3.emf"/><Relationship Id="rId4" Type="http://schemas.openxmlformats.org/officeDocument/2006/relationships/image" Target="../media/image72.emf"/></Relationships>
</file>

<file path=ppt/slides/_rels/slide4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5.emf"/></Relationships>
</file>

<file path=ppt/slides/_rels/slide44.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gif"/><Relationship Id="rId4" Type="http://schemas.openxmlformats.org/officeDocument/2006/relationships/image" Target="../media/image5.gif"/></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a:t>
            </a:fld>
            <a:endParaRPr lang="en-US" altLang="zh-CN" dirty="0"/>
          </a:p>
        </p:txBody>
      </p:sp>
      <p:sp>
        <p:nvSpPr>
          <p:cNvPr id="18" name="Straight Connector 7">
            <a:extLst>
              <a:ext uri="{FF2B5EF4-FFF2-40B4-BE49-F238E27FC236}">
                <a16:creationId xmlns:a16="http://schemas.microsoft.com/office/drawing/2014/main" id="{2A233031-8D03-4901-8383-A2AA18EAE906}"/>
              </a:ext>
            </a:extLst>
          </p:cNvPr>
          <p:cNvSpPr>
            <a:spLocks noChangeShapeType="1"/>
          </p:cNvSpPr>
          <p:nvPr/>
        </p:nvSpPr>
        <p:spPr bwMode="auto">
          <a:xfrm>
            <a:off x="685800" y="1827213"/>
            <a:ext cx="7848600" cy="158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TextBox 8">
            <a:extLst>
              <a:ext uri="{FF2B5EF4-FFF2-40B4-BE49-F238E27FC236}">
                <a16:creationId xmlns:a16="http://schemas.microsoft.com/office/drawing/2014/main" id="{EA2EE785-CA96-4F3C-84BF-759A95B426E2}"/>
              </a:ext>
            </a:extLst>
          </p:cNvPr>
          <p:cNvSpPr>
            <a:spLocks noChangeArrowheads="1"/>
          </p:cNvSpPr>
          <p:nvPr/>
        </p:nvSpPr>
        <p:spPr bwMode="auto">
          <a:xfrm>
            <a:off x="838200" y="990600"/>
            <a:ext cx="754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000" b="1" i="0" u="none" strike="noStrike" kern="0" cap="none" spc="0" normalizeH="0" baseline="0" noProof="0">
                <a:ln>
                  <a:noFill/>
                </a:ln>
                <a:solidFill>
                  <a:schemeClr val="tx2"/>
                </a:solidFill>
                <a:effectLst/>
                <a:uLnTx/>
                <a:uFillTx/>
                <a:latin typeface="Arial (Headings)" charset="0"/>
                <a:ea typeface="宋体" panose="02010600030101010101" pitchFamily="2" charset="-122"/>
                <a:sym typeface="Arial (Headings)" charset="0"/>
              </a:rPr>
              <a:t> </a:t>
            </a:r>
          </a:p>
        </p:txBody>
      </p:sp>
      <p:sp>
        <p:nvSpPr>
          <p:cNvPr id="20" name="Subtitle 2">
            <a:extLst>
              <a:ext uri="{FF2B5EF4-FFF2-40B4-BE49-F238E27FC236}">
                <a16:creationId xmlns:a16="http://schemas.microsoft.com/office/drawing/2014/main" id="{C1F202A5-68FC-4A92-9009-10ADFADBF7AE}"/>
              </a:ext>
            </a:extLst>
          </p:cNvPr>
          <p:cNvSpPr txBox="1">
            <a:spLocks noChangeArrowheads="1"/>
          </p:cNvSpPr>
          <p:nvPr/>
        </p:nvSpPr>
        <p:spPr bwMode="auto">
          <a:xfrm>
            <a:off x="2606040" y="4521199"/>
            <a:ext cx="4251960" cy="101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eaLnBrk="0" fontAlgn="base" hangingPunct="0">
              <a:spcBef>
                <a:spcPct val="20000"/>
              </a:spcBef>
              <a:spcAft>
                <a:spcPct val="0"/>
              </a:spcAft>
              <a:buClr>
                <a:schemeClr val="accent1"/>
              </a:buClr>
              <a:buSzPct val="85000"/>
              <a:buFont typeface="Wingdings" panose="05000000000000000000" pitchFamily="2" charset="2"/>
              <a:buChar char="q"/>
              <a:defRPr sz="2400" kern="1200">
                <a:solidFill>
                  <a:schemeClr val="tx1"/>
                </a:solidFill>
                <a:latin typeface="+mn-lt"/>
                <a:ea typeface="+mn-ea"/>
                <a:cs typeface="+mn-cs"/>
                <a:sym typeface="Arial" panose="020B0604020202020204" pitchFamily="34" charset="0"/>
              </a:defRPr>
            </a:lvl1pPr>
            <a:lvl2pPr marL="457200" lvl="1" indent="-182563" algn="l" rtl="0" eaLnBrk="0" fontAlgn="base" hangingPunct="0">
              <a:spcBef>
                <a:spcPct val="20000"/>
              </a:spcBef>
              <a:spcAft>
                <a:spcPct val="0"/>
              </a:spcAft>
              <a:buClr>
                <a:schemeClr val="accent1"/>
              </a:buClr>
              <a:buSzPct val="85000"/>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2pPr>
            <a:lvl3pPr marL="731838" lvl="2" indent="-182563" algn="l" rtl="0" eaLnBrk="0" fontAlgn="base" hangingPunct="0">
              <a:spcBef>
                <a:spcPct val="20000"/>
              </a:spcBef>
              <a:spcAft>
                <a:spcPct val="0"/>
              </a:spcAft>
              <a:buClr>
                <a:schemeClr val="accent1"/>
              </a:buClr>
              <a:buSzPct val="90000"/>
              <a:buFont typeface="Wingdings" panose="05000000000000000000" pitchFamily="2" charset="2"/>
              <a:buChar char="•"/>
              <a:defRPr kern="1200">
                <a:solidFill>
                  <a:schemeClr val="tx1"/>
                </a:solidFill>
                <a:latin typeface="+mn-lt"/>
                <a:ea typeface="+mn-ea"/>
                <a:cs typeface="+mn-cs"/>
                <a:sym typeface="Arial" panose="020B0604020202020204" pitchFamily="34" charset="0"/>
              </a:defRPr>
            </a:lvl3pPr>
            <a:lvl4pPr marL="1006475" lvl="3" indent="-182563" algn="l" rtl="0" eaLnBrk="0" fontAlgn="base" hangingPunct="0">
              <a:spcBef>
                <a:spcPct val="20000"/>
              </a:spcBef>
              <a:spcAft>
                <a:spcPct val="0"/>
              </a:spcAft>
              <a:buClr>
                <a:schemeClr val="accent1"/>
              </a:buClr>
              <a:buSzPct val="90000"/>
              <a:buFont typeface="Wingdings" panose="05000000000000000000" pitchFamily="2" charset="2"/>
              <a:buChar char="•"/>
              <a:defRPr sz="1600" kern="1200">
                <a:solidFill>
                  <a:schemeClr val="tx1"/>
                </a:solidFill>
                <a:latin typeface="+mn-lt"/>
                <a:ea typeface="+mn-ea"/>
                <a:cs typeface="+mn-cs"/>
                <a:sym typeface="Arial" panose="020B0604020202020204" pitchFamily="34" charset="0"/>
              </a:defRPr>
            </a:lvl4pPr>
            <a:lvl5pPr marL="1189038" lvl="4" indent="-136525" algn="l" rtl="0" eaLnBrk="0" fontAlgn="base" hangingPunct="0">
              <a:spcBef>
                <a:spcPct val="20000"/>
              </a:spcBef>
              <a:spcAft>
                <a:spcPct val="0"/>
              </a:spcAft>
              <a:buClr>
                <a:schemeClr val="accent1"/>
              </a:buClr>
              <a:buSzPct val="100000"/>
              <a:buFont typeface="Wingdings" panose="05000000000000000000" pitchFamily="2" charset="2"/>
              <a:buChar char="•"/>
              <a:defRPr sz="1400" kern="1200">
                <a:solidFill>
                  <a:schemeClr val="tx1"/>
                </a:solidFill>
                <a:latin typeface="+mn-lt"/>
                <a:ea typeface="+mn-ea"/>
                <a:cs typeface="+mn-cs"/>
                <a:sym typeface="Arial" panose="020B0604020202020204" pitchFamily="34" charset="0"/>
              </a:defRPr>
            </a:lvl5pPr>
            <a:lvl6pPr marL="2514600" lvl="5"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6pPr>
            <a:lvl7pPr marL="2971800" lvl="6"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7pPr>
            <a:lvl8pPr marL="3429000" lvl="7"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8pPr>
            <a:lvl9pPr marL="3886200" lvl="8" indent="-228600" algn="l" defTabSz="914400" eaLnBrk="1" fontAlgn="base" latinLnBrk="0" hangingPunct="1">
              <a:spcBef>
                <a:spcPct val="20000"/>
              </a:spcBef>
              <a:spcAft>
                <a:spcPct val="0"/>
              </a:spcAft>
              <a:buClr>
                <a:schemeClr val="accent1"/>
              </a:buClr>
              <a:buSzPct val="100000"/>
              <a:buFont typeface="Wingdings" pitchFamily="2" charset="2"/>
              <a:buChar char="•"/>
              <a:defRPr sz="1400" b="0" i="0" u="none" kern="1200" baseline="0">
                <a:solidFill>
                  <a:schemeClr val="tx1"/>
                </a:solidFill>
                <a:latin typeface="+mn-lt"/>
                <a:ea typeface="+mn-ea"/>
                <a:cs typeface="+mn-cs"/>
                <a:sym typeface="Arial" pitchFamily="34" charset="0"/>
              </a:defRPr>
            </a:lvl9pPr>
          </a:lstStyle>
          <a:p>
            <a:pPr defTabSz="914400" eaLnBrk="1" hangingPunct="1"/>
            <a:r>
              <a:rPr lang="zh-CN" altLang="en-US" dirty="0">
                <a:latin typeface="微软雅黑" panose="020B0503020204020204" pitchFamily="34" charset="-122"/>
                <a:ea typeface="微软雅黑" panose="020B0503020204020204" pitchFamily="34" charset="-122"/>
                <a:sym typeface="Times New Roman" panose="02020603050405020304" pitchFamily="18" charset="0"/>
              </a:rPr>
              <a:t> 张文波</a:t>
            </a:r>
            <a:endParaRPr lang="en-US" altLang="zh-CN" dirty="0">
              <a:latin typeface="微软雅黑" panose="020B0503020204020204" pitchFamily="34" charset="-122"/>
              <a:ea typeface="微软雅黑" panose="020B0503020204020204" pitchFamily="34" charset="-122"/>
              <a:sym typeface="Times New Roman" panose="02020603050405020304" pitchFamily="18" charset="0"/>
            </a:endParaRPr>
          </a:p>
          <a:p>
            <a:pPr defTabSz="914400" eaLnBrk="1" hangingPunct="1"/>
            <a:r>
              <a:rPr lang="en-US" altLang="zh-CN" dirty="0">
                <a:latin typeface="微软雅黑" panose="020B0503020204020204" pitchFamily="34" charset="-122"/>
                <a:ea typeface="微软雅黑" panose="020B0503020204020204" pitchFamily="34" charset="-122"/>
                <a:sym typeface="Times New Roman" panose="02020603050405020304" pitchFamily="18" charset="0"/>
              </a:rPr>
              <a:t> wenbozhang@seu.edu.cn</a:t>
            </a:r>
            <a:endParaRPr lang="zh-CN" altLang="en-US"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1" name="TextBox 3">
            <a:extLst>
              <a:ext uri="{FF2B5EF4-FFF2-40B4-BE49-F238E27FC236}">
                <a16:creationId xmlns:a16="http://schemas.microsoft.com/office/drawing/2014/main" id="{CEDA5244-A09E-44E8-A507-0DA628E357D4}"/>
              </a:ext>
            </a:extLst>
          </p:cNvPr>
          <p:cNvSpPr>
            <a:spLocks noChangeArrowheads="1"/>
          </p:cNvSpPr>
          <p:nvPr/>
        </p:nvSpPr>
        <p:spPr bwMode="auto">
          <a:xfrm>
            <a:off x="279400" y="990600"/>
            <a:ext cx="8630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b="1" dirty="0">
                <a:solidFill>
                  <a:schemeClr val="tx2"/>
                </a:solidFill>
                <a:latin typeface="微软雅黑" panose="020B0503020204020204" pitchFamily="34" charset="-122"/>
                <a:ea typeface="微软雅黑" panose="020B0503020204020204" pitchFamily="34" charset="-122"/>
                <a:sym typeface="Arial (Headings)" charset="0"/>
              </a:rPr>
              <a:t>交通大数据</a:t>
            </a:r>
          </a:p>
        </p:txBody>
      </p:sp>
      <p:sp>
        <p:nvSpPr>
          <p:cNvPr id="22" name="文本框 1">
            <a:extLst>
              <a:ext uri="{FF2B5EF4-FFF2-40B4-BE49-F238E27FC236}">
                <a16:creationId xmlns:a16="http://schemas.microsoft.com/office/drawing/2014/main" id="{35E0AA4D-0668-44C2-BF4E-282BE87605D5}"/>
              </a:ext>
            </a:extLst>
          </p:cNvPr>
          <p:cNvSpPr txBox="1">
            <a:spLocks noChangeArrowheads="1"/>
          </p:cNvSpPr>
          <p:nvPr/>
        </p:nvSpPr>
        <p:spPr bwMode="auto">
          <a:xfrm>
            <a:off x="1905000" y="2877344"/>
            <a:ext cx="533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a:defRPr/>
            </a:pPr>
            <a:r>
              <a:rPr lang="zh-CN" altLang="en-US" sz="3600" b="1" kern="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第十二章 深度学习</a:t>
            </a:r>
            <a:endParaRPr kumimoji="0" lang="zh-CN" altLang="en-US" sz="36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1466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产生</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在视觉神经系统中，一个神经元的感受野是指视网膜上的特定区域，只有这个区域内的刺激才能够激活该神经元。</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卷积神经网络通常适用于网格数据（定义在欧几里得空间中的数据）的处理。</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10</a:t>
            </a:fld>
            <a:endParaRPr lang="en-US" altLang="zh-CN" dirty="0"/>
          </a:p>
        </p:txBody>
      </p:sp>
      <p:pic>
        <p:nvPicPr>
          <p:cNvPr id="4098" name="Picture 2" descr="查看源图像">
            <a:extLst>
              <a:ext uri="{FF2B5EF4-FFF2-40B4-BE49-F238E27FC236}">
                <a16:creationId xmlns:a16="http://schemas.microsoft.com/office/drawing/2014/main" id="{12A6B4E0-D6B5-4249-8FA4-F795C064A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45" y="4132643"/>
            <a:ext cx="3446083" cy="25881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查看源图像">
            <a:extLst>
              <a:ext uri="{FF2B5EF4-FFF2-40B4-BE49-F238E27FC236}">
                <a16:creationId xmlns:a16="http://schemas.microsoft.com/office/drawing/2014/main" id="{C3FD93BB-9D92-4EBF-94E5-03A2CDCA9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0989" y="4132643"/>
            <a:ext cx="4346000" cy="242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06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11</a:t>
            </a:fld>
            <a:endParaRPr lang="en-US" altLang="zh-CN" dirty="0"/>
          </a:p>
        </p:txBody>
      </p:sp>
      <p:pic>
        <p:nvPicPr>
          <p:cNvPr id="2" name="Picture 1">
            <a:extLst>
              <a:ext uri="{FF2B5EF4-FFF2-40B4-BE49-F238E27FC236}">
                <a16:creationId xmlns:a16="http://schemas.microsoft.com/office/drawing/2014/main" id="{25DA4E4C-AFB7-BB45-8283-A19D05841D0A}"/>
              </a:ext>
            </a:extLst>
          </p:cNvPr>
          <p:cNvPicPr>
            <a:picLocks noChangeAspect="1"/>
          </p:cNvPicPr>
          <p:nvPr/>
        </p:nvPicPr>
        <p:blipFill>
          <a:blip r:embed="rId3"/>
          <a:stretch>
            <a:fillRect/>
          </a:stretch>
        </p:blipFill>
        <p:spPr>
          <a:xfrm>
            <a:off x="2500889" y="2423237"/>
            <a:ext cx="4011877" cy="3568085"/>
          </a:xfrm>
          <a:prstGeom prst="rect">
            <a:avLst/>
          </a:prstGeom>
        </p:spPr>
      </p:pic>
    </p:spTree>
    <p:extLst>
      <p:ext uri="{BB962C8B-B14F-4D97-AF65-F5344CB8AC3E}">
        <p14:creationId xmlns:p14="http://schemas.microsoft.com/office/powerpoint/2010/main" val="115885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两枚骰子点数相加为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的概率是多少？</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12</a:t>
            </a:fld>
            <a:endParaRPr lang="en-US" altLang="zh-CN" dirty="0"/>
          </a:p>
        </p:txBody>
      </p:sp>
      <p:pic>
        <p:nvPicPr>
          <p:cNvPr id="2" name="Picture 1">
            <a:extLst>
              <a:ext uri="{FF2B5EF4-FFF2-40B4-BE49-F238E27FC236}">
                <a16:creationId xmlns:a16="http://schemas.microsoft.com/office/drawing/2014/main" id="{6AD993DC-C552-2243-97CC-BC56A4F85B98}"/>
              </a:ext>
            </a:extLst>
          </p:cNvPr>
          <p:cNvPicPr>
            <a:picLocks noChangeAspect="1"/>
          </p:cNvPicPr>
          <p:nvPr/>
        </p:nvPicPr>
        <p:blipFill>
          <a:blip r:embed="rId3"/>
          <a:stretch>
            <a:fillRect/>
          </a:stretch>
        </p:blipFill>
        <p:spPr>
          <a:xfrm>
            <a:off x="2415074" y="3269602"/>
            <a:ext cx="3810000" cy="1905000"/>
          </a:xfrm>
          <a:prstGeom prst="rect">
            <a:avLst/>
          </a:prstGeom>
        </p:spPr>
      </p:pic>
    </p:spTree>
    <p:extLst>
      <p:ext uri="{BB962C8B-B14F-4D97-AF65-F5344CB8AC3E}">
        <p14:creationId xmlns:p14="http://schemas.microsoft.com/office/powerpoint/2010/main" val="84983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13</a:t>
            </a:fld>
            <a:endParaRPr lang="en-US" altLang="zh-CN" dirty="0"/>
          </a:p>
        </p:txBody>
      </p:sp>
      <p:pic>
        <p:nvPicPr>
          <p:cNvPr id="2" name="Picture 1">
            <a:extLst>
              <a:ext uri="{FF2B5EF4-FFF2-40B4-BE49-F238E27FC236}">
                <a16:creationId xmlns:a16="http://schemas.microsoft.com/office/drawing/2014/main" id="{986B7709-EA17-AB47-BA9E-AF3387596B55}"/>
              </a:ext>
            </a:extLst>
          </p:cNvPr>
          <p:cNvPicPr>
            <a:picLocks noChangeAspect="1"/>
          </p:cNvPicPr>
          <p:nvPr/>
        </p:nvPicPr>
        <p:blipFill rotWithShape="1">
          <a:blip r:embed="rId3"/>
          <a:srcRect l="8193" r="3862"/>
          <a:stretch/>
        </p:blipFill>
        <p:spPr>
          <a:xfrm>
            <a:off x="298578" y="2479223"/>
            <a:ext cx="3004458" cy="2552700"/>
          </a:xfrm>
          <a:prstGeom prst="rect">
            <a:avLst/>
          </a:prstGeom>
        </p:spPr>
      </p:pic>
      <p:pic>
        <p:nvPicPr>
          <p:cNvPr id="5" name="Picture 4">
            <a:extLst>
              <a:ext uri="{FF2B5EF4-FFF2-40B4-BE49-F238E27FC236}">
                <a16:creationId xmlns:a16="http://schemas.microsoft.com/office/drawing/2014/main" id="{AB78B66A-7B95-A145-81C1-A484E3DDB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1968" y="5623765"/>
            <a:ext cx="2877068" cy="760877"/>
          </a:xfrm>
          <a:prstGeom prst="rect">
            <a:avLst/>
          </a:prstGeom>
        </p:spPr>
      </p:pic>
      <p:pic>
        <p:nvPicPr>
          <p:cNvPr id="9" name="Picture 8">
            <a:extLst>
              <a:ext uri="{FF2B5EF4-FFF2-40B4-BE49-F238E27FC236}">
                <a16:creationId xmlns:a16="http://schemas.microsoft.com/office/drawing/2014/main" id="{44AFC5D6-FB00-0149-B232-FA00556137C0}"/>
              </a:ext>
            </a:extLst>
          </p:cNvPr>
          <p:cNvPicPr>
            <a:picLocks noChangeAspect="1"/>
          </p:cNvPicPr>
          <p:nvPr/>
        </p:nvPicPr>
        <p:blipFill rotWithShape="1">
          <a:blip r:embed="rId5"/>
          <a:srcRect l="9032" r="16153"/>
          <a:stretch/>
        </p:blipFill>
        <p:spPr>
          <a:xfrm>
            <a:off x="3293705" y="2479223"/>
            <a:ext cx="2555940" cy="2552700"/>
          </a:xfrm>
          <a:prstGeom prst="rect">
            <a:avLst/>
          </a:prstGeom>
        </p:spPr>
      </p:pic>
      <p:pic>
        <p:nvPicPr>
          <p:cNvPr id="10" name="Picture 9">
            <a:extLst>
              <a:ext uri="{FF2B5EF4-FFF2-40B4-BE49-F238E27FC236}">
                <a16:creationId xmlns:a16="http://schemas.microsoft.com/office/drawing/2014/main" id="{7EC432C4-3EBF-4440-92C4-4999F7FBF60D}"/>
              </a:ext>
            </a:extLst>
          </p:cNvPr>
          <p:cNvPicPr>
            <a:picLocks noChangeAspect="1"/>
          </p:cNvPicPr>
          <p:nvPr/>
        </p:nvPicPr>
        <p:blipFill rotWithShape="1">
          <a:blip r:embed="rId6"/>
          <a:srcRect l="10124" r="2204"/>
          <a:stretch/>
        </p:blipFill>
        <p:spPr>
          <a:xfrm>
            <a:off x="5840963" y="2479223"/>
            <a:ext cx="2995127" cy="2552700"/>
          </a:xfrm>
          <a:prstGeom prst="rect">
            <a:avLst/>
          </a:prstGeom>
        </p:spPr>
      </p:pic>
    </p:spTree>
    <p:extLst>
      <p:ext uri="{BB962C8B-B14F-4D97-AF65-F5344CB8AC3E}">
        <p14:creationId xmlns:p14="http://schemas.microsoft.com/office/powerpoint/2010/main" val="116097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14</a:t>
            </a:fld>
            <a:endParaRPr lang="en-US" altLang="zh-CN" dirty="0"/>
          </a:p>
        </p:txBody>
      </p:sp>
      <p:pic>
        <p:nvPicPr>
          <p:cNvPr id="2" name="Picture 1">
            <a:extLst>
              <a:ext uri="{FF2B5EF4-FFF2-40B4-BE49-F238E27FC236}">
                <a16:creationId xmlns:a16="http://schemas.microsoft.com/office/drawing/2014/main" id="{2F03A8B1-8F01-9443-B82A-679528C65325}"/>
              </a:ext>
            </a:extLst>
          </p:cNvPr>
          <p:cNvPicPr>
            <a:picLocks noChangeAspect="1"/>
          </p:cNvPicPr>
          <p:nvPr/>
        </p:nvPicPr>
        <p:blipFill>
          <a:blip r:embed="rId3"/>
          <a:stretch>
            <a:fillRect/>
          </a:stretch>
        </p:blipFill>
        <p:spPr>
          <a:xfrm>
            <a:off x="4012" y="2288151"/>
            <a:ext cx="4202564" cy="2126397"/>
          </a:xfrm>
          <a:prstGeom prst="rect">
            <a:avLst/>
          </a:prstGeom>
        </p:spPr>
      </p:pic>
      <p:pic>
        <p:nvPicPr>
          <p:cNvPr id="3" name="Picture 2">
            <a:extLst>
              <a:ext uri="{FF2B5EF4-FFF2-40B4-BE49-F238E27FC236}">
                <a16:creationId xmlns:a16="http://schemas.microsoft.com/office/drawing/2014/main" id="{274D478C-39C3-4A44-9262-097DB4537380}"/>
              </a:ext>
            </a:extLst>
          </p:cNvPr>
          <p:cNvPicPr>
            <a:picLocks noChangeAspect="1"/>
          </p:cNvPicPr>
          <p:nvPr/>
        </p:nvPicPr>
        <p:blipFill>
          <a:blip r:embed="rId4"/>
          <a:stretch>
            <a:fillRect/>
          </a:stretch>
        </p:blipFill>
        <p:spPr>
          <a:xfrm>
            <a:off x="166421" y="4554507"/>
            <a:ext cx="4040155" cy="2126397"/>
          </a:xfrm>
          <a:prstGeom prst="rect">
            <a:avLst/>
          </a:prstGeom>
        </p:spPr>
      </p:pic>
      <p:sp>
        <p:nvSpPr>
          <p:cNvPr id="5" name="Rectangle 4">
            <a:extLst>
              <a:ext uri="{FF2B5EF4-FFF2-40B4-BE49-F238E27FC236}">
                <a16:creationId xmlns:a16="http://schemas.microsoft.com/office/drawing/2014/main" id="{2A413972-FB06-024C-9765-FE871D9AD078}"/>
              </a:ext>
            </a:extLst>
          </p:cNvPr>
          <p:cNvSpPr/>
          <p:nvPr/>
        </p:nvSpPr>
        <p:spPr>
          <a:xfrm>
            <a:off x="3227220" y="4105470"/>
            <a:ext cx="979356" cy="309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进食量</a:t>
            </a:r>
            <a:endParaRPr lang="en-US" dirty="0">
              <a:solidFill>
                <a:schemeClr val="tx1"/>
              </a:solidFill>
            </a:endParaRPr>
          </a:p>
        </p:txBody>
      </p:sp>
      <p:sp>
        <p:nvSpPr>
          <p:cNvPr id="9" name="Rectangle 8">
            <a:extLst>
              <a:ext uri="{FF2B5EF4-FFF2-40B4-BE49-F238E27FC236}">
                <a16:creationId xmlns:a16="http://schemas.microsoft.com/office/drawing/2014/main" id="{2CAAA99D-8033-BA4F-97CB-F139FB186CCA}"/>
              </a:ext>
            </a:extLst>
          </p:cNvPr>
          <p:cNvSpPr/>
          <p:nvPr/>
        </p:nvSpPr>
        <p:spPr>
          <a:xfrm>
            <a:off x="2267339" y="6413241"/>
            <a:ext cx="1939237" cy="27991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消化剩余量</a:t>
            </a:r>
            <a:endParaRPr lang="en-US" dirty="0">
              <a:solidFill>
                <a:schemeClr val="tx1"/>
              </a:solidFill>
            </a:endParaRPr>
          </a:p>
        </p:txBody>
      </p:sp>
      <p:pic>
        <p:nvPicPr>
          <p:cNvPr id="10" name="Picture 9">
            <a:extLst>
              <a:ext uri="{FF2B5EF4-FFF2-40B4-BE49-F238E27FC236}">
                <a16:creationId xmlns:a16="http://schemas.microsoft.com/office/drawing/2014/main" id="{A9CEBA8D-9FBA-C249-ADB2-DBE521A86465}"/>
              </a:ext>
            </a:extLst>
          </p:cNvPr>
          <p:cNvPicPr>
            <a:picLocks noChangeAspect="1"/>
          </p:cNvPicPr>
          <p:nvPr/>
        </p:nvPicPr>
        <p:blipFill rotWithShape="1">
          <a:blip r:embed="rId5"/>
          <a:srcRect t="-566" r="40386"/>
          <a:stretch/>
        </p:blipFill>
        <p:spPr>
          <a:xfrm>
            <a:off x="4497355" y="2347261"/>
            <a:ext cx="4480224" cy="4120987"/>
          </a:xfrm>
          <a:prstGeom prst="rect">
            <a:avLst/>
          </a:prstGeom>
        </p:spPr>
      </p:pic>
    </p:spTree>
    <p:extLst>
      <p:ext uri="{BB962C8B-B14F-4D97-AF65-F5344CB8AC3E}">
        <p14:creationId xmlns:p14="http://schemas.microsoft.com/office/powerpoint/2010/main" val="3718489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15</a:t>
            </a:fld>
            <a:endParaRPr lang="en-US" altLang="zh-CN" dirty="0"/>
          </a:p>
        </p:txBody>
      </p:sp>
      <p:pic>
        <p:nvPicPr>
          <p:cNvPr id="2" name="Picture 1">
            <a:extLst>
              <a:ext uri="{FF2B5EF4-FFF2-40B4-BE49-F238E27FC236}">
                <a16:creationId xmlns:a16="http://schemas.microsoft.com/office/drawing/2014/main" id="{7E832834-B72E-C24C-87DB-A8F750B00B24}"/>
              </a:ext>
            </a:extLst>
          </p:cNvPr>
          <p:cNvPicPr>
            <a:picLocks noChangeAspect="1"/>
          </p:cNvPicPr>
          <p:nvPr/>
        </p:nvPicPr>
        <p:blipFill>
          <a:blip r:embed="rId3"/>
          <a:stretch>
            <a:fillRect/>
          </a:stretch>
        </p:blipFill>
        <p:spPr>
          <a:xfrm>
            <a:off x="125825" y="3088431"/>
            <a:ext cx="4267063" cy="2638271"/>
          </a:xfrm>
          <a:prstGeom prst="rect">
            <a:avLst/>
          </a:prstGeom>
        </p:spPr>
      </p:pic>
      <p:pic>
        <p:nvPicPr>
          <p:cNvPr id="3" name="Picture 2">
            <a:extLst>
              <a:ext uri="{FF2B5EF4-FFF2-40B4-BE49-F238E27FC236}">
                <a16:creationId xmlns:a16="http://schemas.microsoft.com/office/drawing/2014/main" id="{452E3399-D0EF-9E4B-9C75-5FAE476DE8D4}"/>
              </a:ext>
            </a:extLst>
          </p:cNvPr>
          <p:cNvPicPr>
            <a:picLocks noChangeAspect="1"/>
          </p:cNvPicPr>
          <p:nvPr/>
        </p:nvPicPr>
        <p:blipFill>
          <a:blip r:embed="rId4"/>
          <a:stretch>
            <a:fillRect/>
          </a:stretch>
        </p:blipFill>
        <p:spPr>
          <a:xfrm>
            <a:off x="4598438" y="3088431"/>
            <a:ext cx="4419737" cy="2630973"/>
          </a:xfrm>
          <a:prstGeom prst="rect">
            <a:avLst/>
          </a:prstGeom>
        </p:spPr>
      </p:pic>
      <p:sp>
        <p:nvSpPr>
          <p:cNvPr id="9" name="Rectangle 8">
            <a:extLst>
              <a:ext uri="{FF2B5EF4-FFF2-40B4-BE49-F238E27FC236}">
                <a16:creationId xmlns:a16="http://schemas.microsoft.com/office/drawing/2014/main" id="{943777F1-34F4-C34A-8013-37EAD3765CB4}"/>
              </a:ext>
            </a:extLst>
          </p:cNvPr>
          <p:cNvSpPr/>
          <p:nvPr/>
        </p:nvSpPr>
        <p:spPr>
          <a:xfrm>
            <a:off x="3579220" y="5439747"/>
            <a:ext cx="813668" cy="279657"/>
          </a:xfrm>
          <a:prstGeom prst="rect">
            <a:avLst/>
          </a:prstGeom>
          <a:solidFill>
            <a:srgbClr val="212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D2BD6D35-0211-8F42-8685-EB719049FDAE}"/>
              </a:ext>
            </a:extLst>
          </p:cNvPr>
          <p:cNvSpPr/>
          <p:nvPr/>
        </p:nvSpPr>
        <p:spPr>
          <a:xfrm>
            <a:off x="8204507" y="5435420"/>
            <a:ext cx="813668" cy="279657"/>
          </a:xfrm>
          <a:prstGeom prst="rect">
            <a:avLst/>
          </a:prstGeom>
          <a:solidFill>
            <a:srgbClr val="2121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66514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二维空间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a:t>
            </a:r>
            <a:r>
              <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rPr>
              <a:t>1,1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，找附近点</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16</a:t>
            </a:fld>
            <a:endParaRPr lang="en-US" altLang="zh-CN" dirty="0"/>
          </a:p>
        </p:txBody>
      </p:sp>
      <p:pic>
        <p:nvPicPr>
          <p:cNvPr id="2" name="Picture 1">
            <a:extLst>
              <a:ext uri="{FF2B5EF4-FFF2-40B4-BE49-F238E27FC236}">
                <a16:creationId xmlns:a16="http://schemas.microsoft.com/office/drawing/2014/main" id="{C5E78E7E-89CE-9A47-9BFA-7FE487403D23}"/>
              </a:ext>
            </a:extLst>
          </p:cNvPr>
          <p:cNvPicPr>
            <a:picLocks noChangeAspect="1"/>
          </p:cNvPicPr>
          <p:nvPr/>
        </p:nvPicPr>
        <p:blipFill>
          <a:blip r:embed="rId3"/>
          <a:stretch>
            <a:fillRect/>
          </a:stretch>
        </p:blipFill>
        <p:spPr>
          <a:xfrm>
            <a:off x="1210776" y="2637841"/>
            <a:ext cx="6733311" cy="3184460"/>
          </a:xfrm>
          <a:prstGeom prst="rect">
            <a:avLst/>
          </a:prstGeom>
        </p:spPr>
      </p:pic>
    </p:spTree>
    <p:extLst>
      <p:ext uri="{BB962C8B-B14F-4D97-AF65-F5344CB8AC3E}">
        <p14:creationId xmlns:p14="http://schemas.microsoft.com/office/powerpoint/2010/main" val="294506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17</a:t>
            </a:fld>
            <a:endParaRPr lang="en-US" altLang="zh-CN" dirty="0"/>
          </a:p>
        </p:txBody>
      </p:sp>
      <p:pic>
        <p:nvPicPr>
          <p:cNvPr id="3" name="Picture 2">
            <a:extLst>
              <a:ext uri="{FF2B5EF4-FFF2-40B4-BE49-F238E27FC236}">
                <a16:creationId xmlns:a16="http://schemas.microsoft.com/office/drawing/2014/main" id="{AB8BA520-F54F-6348-B359-D047D0A13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606" y="2358701"/>
            <a:ext cx="7186075" cy="3958431"/>
          </a:xfrm>
          <a:prstGeom prst="rect">
            <a:avLst/>
          </a:prstGeom>
        </p:spPr>
      </p:pic>
      <p:pic>
        <p:nvPicPr>
          <p:cNvPr id="9" name="Picture 8">
            <a:extLst>
              <a:ext uri="{FF2B5EF4-FFF2-40B4-BE49-F238E27FC236}">
                <a16:creationId xmlns:a16="http://schemas.microsoft.com/office/drawing/2014/main" id="{4CCBFD23-825E-854E-8B96-79BD107A9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877" y="5627598"/>
            <a:ext cx="3533862" cy="689534"/>
          </a:xfrm>
          <a:prstGeom prst="rect">
            <a:avLst/>
          </a:prstGeom>
        </p:spPr>
      </p:pic>
    </p:spTree>
    <p:extLst>
      <p:ext uri="{BB962C8B-B14F-4D97-AF65-F5344CB8AC3E}">
        <p14:creationId xmlns:p14="http://schemas.microsoft.com/office/powerpoint/2010/main" val="1921623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在卷积神经网络的实际计算机实现中，一般使用的并不是真正的卷积运算，而是采用一种十分类似的运算</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互相关运算</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18</a:t>
            </a:fld>
            <a:endParaRPr lang="en-US" altLang="zh-CN" dirty="0"/>
          </a:p>
        </p:txBody>
      </p:sp>
      <p:pic>
        <p:nvPicPr>
          <p:cNvPr id="10" name="Picture 9">
            <a:extLst>
              <a:ext uri="{FF2B5EF4-FFF2-40B4-BE49-F238E27FC236}">
                <a16:creationId xmlns:a16="http://schemas.microsoft.com/office/drawing/2014/main" id="{F641215D-7E16-A649-9E56-A5260CDAD2F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8160" y="6239587"/>
            <a:ext cx="3469939" cy="618413"/>
          </a:xfrm>
          <a:prstGeom prst="rect">
            <a:avLst/>
          </a:prstGeom>
          <a:noFill/>
          <a:ln>
            <a:noFill/>
          </a:ln>
        </p:spPr>
      </p:pic>
      <p:pic>
        <p:nvPicPr>
          <p:cNvPr id="12" name="Picture 11">
            <a:extLst>
              <a:ext uri="{FF2B5EF4-FFF2-40B4-BE49-F238E27FC236}">
                <a16:creationId xmlns:a16="http://schemas.microsoft.com/office/drawing/2014/main" id="{D79A0E5B-6EF6-9D4B-884F-4C5A1D49A4D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929572" y="3293187"/>
            <a:ext cx="3284855" cy="2946400"/>
          </a:xfrm>
          <a:prstGeom prst="rect">
            <a:avLst/>
          </a:prstGeom>
          <a:noFill/>
          <a:ln>
            <a:noFill/>
          </a:ln>
        </p:spPr>
      </p:pic>
    </p:spTree>
    <p:extLst>
      <p:ext uri="{BB962C8B-B14F-4D97-AF65-F5344CB8AC3E}">
        <p14:creationId xmlns:p14="http://schemas.microsoft.com/office/powerpoint/2010/main" val="305785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计算效果 （锐化）</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19</a:t>
            </a:fld>
            <a:endParaRPr lang="en-US" altLang="zh-CN" dirty="0"/>
          </a:p>
        </p:txBody>
      </p:sp>
      <p:pic>
        <p:nvPicPr>
          <p:cNvPr id="2" name="Picture 1">
            <a:extLst>
              <a:ext uri="{FF2B5EF4-FFF2-40B4-BE49-F238E27FC236}">
                <a16:creationId xmlns:a16="http://schemas.microsoft.com/office/drawing/2014/main" id="{AAEF06E3-265B-6442-9836-302A463B1214}"/>
              </a:ext>
            </a:extLst>
          </p:cNvPr>
          <p:cNvPicPr>
            <a:picLocks noChangeAspect="1"/>
          </p:cNvPicPr>
          <p:nvPr/>
        </p:nvPicPr>
        <p:blipFill>
          <a:blip r:embed="rId3"/>
          <a:stretch>
            <a:fillRect/>
          </a:stretch>
        </p:blipFill>
        <p:spPr>
          <a:xfrm>
            <a:off x="2133600" y="2571487"/>
            <a:ext cx="4876800" cy="1435100"/>
          </a:xfrm>
          <a:prstGeom prst="rect">
            <a:avLst/>
          </a:prstGeom>
        </p:spPr>
      </p:pic>
      <p:pic>
        <p:nvPicPr>
          <p:cNvPr id="3" name="Picture 2">
            <a:extLst>
              <a:ext uri="{FF2B5EF4-FFF2-40B4-BE49-F238E27FC236}">
                <a16:creationId xmlns:a16="http://schemas.microsoft.com/office/drawing/2014/main" id="{83709B81-8759-8046-A404-845CB840C754}"/>
              </a:ext>
            </a:extLst>
          </p:cNvPr>
          <p:cNvPicPr>
            <a:picLocks noChangeAspect="1"/>
          </p:cNvPicPr>
          <p:nvPr/>
        </p:nvPicPr>
        <p:blipFill>
          <a:blip r:embed="rId4"/>
          <a:stretch>
            <a:fillRect/>
          </a:stretch>
        </p:blipFill>
        <p:spPr>
          <a:xfrm>
            <a:off x="2127250" y="4082787"/>
            <a:ext cx="4889500" cy="1270000"/>
          </a:xfrm>
          <a:prstGeom prst="rect">
            <a:avLst/>
          </a:prstGeom>
        </p:spPr>
      </p:pic>
      <p:pic>
        <p:nvPicPr>
          <p:cNvPr id="5" name="Picture 4">
            <a:extLst>
              <a:ext uri="{FF2B5EF4-FFF2-40B4-BE49-F238E27FC236}">
                <a16:creationId xmlns:a16="http://schemas.microsoft.com/office/drawing/2014/main" id="{EC2BB417-E521-184E-BB59-5D50BF00CF15}"/>
              </a:ext>
            </a:extLst>
          </p:cNvPr>
          <p:cNvPicPr>
            <a:picLocks noChangeAspect="1"/>
          </p:cNvPicPr>
          <p:nvPr/>
        </p:nvPicPr>
        <p:blipFill>
          <a:blip r:embed="rId5"/>
          <a:stretch>
            <a:fillRect/>
          </a:stretch>
        </p:blipFill>
        <p:spPr>
          <a:xfrm>
            <a:off x="2133600" y="5361211"/>
            <a:ext cx="4889500" cy="1447800"/>
          </a:xfrm>
          <a:prstGeom prst="rect">
            <a:avLst/>
          </a:prstGeom>
        </p:spPr>
      </p:pic>
    </p:spTree>
    <p:extLst>
      <p:ext uri="{BB962C8B-B14F-4D97-AF65-F5344CB8AC3E}">
        <p14:creationId xmlns:p14="http://schemas.microsoft.com/office/powerpoint/2010/main" val="363377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调课事宜</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pPr marL="0" indent="0">
              <a:buNone/>
            </a:pP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原上课节次：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2021-6-18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周五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节</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现上课节次：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2021-6-15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周二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11-12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节 （复习习题课）</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教四</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-304</a:t>
            </a:r>
          </a:p>
          <a:p>
            <a:pPr marL="0" indent="0">
              <a:lnSpc>
                <a:spcPct val="150000"/>
              </a:lnSpc>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a:t>
            </a:fld>
            <a:endParaRPr lang="en-US" altLang="zh-CN" dirty="0"/>
          </a:p>
        </p:txBody>
      </p:sp>
    </p:spTree>
    <p:extLst>
      <p:ext uri="{BB962C8B-B14F-4D97-AF65-F5344CB8AC3E}">
        <p14:creationId xmlns:p14="http://schemas.microsoft.com/office/powerpoint/2010/main" val="4084509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计算效果（边缘检测）</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20</a:t>
            </a:fld>
            <a:endParaRPr lang="en-US" altLang="zh-CN" dirty="0"/>
          </a:p>
        </p:txBody>
      </p:sp>
      <p:pic>
        <p:nvPicPr>
          <p:cNvPr id="9" name="Picture 8">
            <a:extLst>
              <a:ext uri="{FF2B5EF4-FFF2-40B4-BE49-F238E27FC236}">
                <a16:creationId xmlns:a16="http://schemas.microsoft.com/office/drawing/2014/main" id="{E75AA781-7DF2-D541-A337-8B087F09D81D}"/>
              </a:ext>
            </a:extLst>
          </p:cNvPr>
          <p:cNvPicPr>
            <a:picLocks noChangeAspect="1"/>
          </p:cNvPicPr>
          <p:nvPr/>
        </p:nvPicPr>
        <p:blipFill>
          <a:blip r:embed="rId3"/>
          <a:stretch>
            <a:fillRect/>
          </a:stretch>
        </p:blipFill>
        <p:spPr>
          <a:xfrm>
            <a:off x="2139950" y="2665834"/>
            <a:ext cx="4864100" cy="1257300"/>
          </a:xfrm>
          <a:prstGeom prst="rect">
            <a:avLst/>
          </a:prstGeom>
        </p:spPr>
      </p:pic>
      <p:pic>
        <p:nvPicPr>
          <p:cNvPr id="10" name="Picture 9">
            <a:extLst>
              <a:ext uri="{FF2B5EF4-FFF2-40B4-BE49-F238E27FC236}">
                <a16:creationId xmlns:a16="http://schemas.microsoft.com/office/drawing/2014/main" id="{19794AA4-FC5F-4E4B-9E4F-B05C402DD3BA}"/>
              </a:ext>
            </a:extLst>
          </p:cNvPr>
          <p:cNvPicPr>
            <a:picLocks noChangeAspect="1"/>
          </p:cNvPicPr>
          <p:nvPr/>
        </p:nvPicPr>
        <p:blipFill>
          <a:blip r:embed="rId4"/>
          <a:stretch>
            <a:fillRect/>
          </a:stretch>
        </p:blipFill>
        <p:spPr>
          <a:xfrm>
            <a:off x="2127250" y="4017606"/>
            <a:ext cx="4876800" cy="1295400"/>
          </a:xfrm>
          <a:prstGeom prst="rect">
            <a:avLst/>
          </a:prstGeom>
        </p:spPr>
      </p:pic>
      <p:pic>
        <p:nvPicPr>
          <p:cNvPr id="11" name="Picture 10">
            <a:extLst>
              <a:ext uri="{FF2B5EF4-FFF2-40B4-BE49-F238E27FC236}">
                <a16:creationId xmlns:a16="http://schemas.microsoft.com/office/drawing/2014/main" id="{1CF161EF-3262-F642-ADC1-DEB7A64BD3C8}"/>
              </a:ext>
            </a:extLst>
          </p:cNvPr>
          <p:cNvPicPr>
            <a:picLocks noChangeAspect="1"/>
          </p:cNvPicPr>
          <p:nvPr/>
        </p:nvPicPr>
        <p:blipFill>
          <a:blip r:embed="rId5"/>
          <a:stretch>
            <a:fillRect/>
          </a:stretch>
        </p:blipFill>
        <p:spPr>
          <a:xfrm>
            <a:off x="2139950" y="5389206"/>
            <a:ext cx="4876800" cy="1435100"/>
          </a:xfrm>
          <a:prstGeom prst="rect">
            <a:avLst/>
          </a:prstGeom>
        </p:spPr>
      </p:pic>
    </p:spTree>
    <p:extLst>
      <p:ext uri="{BB962C8B-B14F-4D97-AF65-F5344CB8AC3E}">
        <p14:creationId xmlns:p14="http://schemas.microsoft.com/office/powerpoint/2010/main" val="649839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步长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stride</a:t>
            </a: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21</a:t>
            </a:fld>
            <a:endParaRPr lang="en-US" altLang="zh-CN" dirty="0"/>
          </a:p>
        </p:txBody>
      </p:sp>
      <p:pic>
        <p:nvPicPr>
          <p:cNvPr id="9" name="Picture 8">
            <a:extLst>
              <a:ext uri="{FF2B5EF4-FFF2-40B4-BE49-F238E27FC236}">
                <a16:creationId xmlns:a16="http://schemas.microsoft.com/office/drawing/2014/main" id="{8C1F3665-1170-FE49-B7A6-47F139FE2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757" y="2001578"/>
            <a:ext cx="5238309" cy="5257639"/>
          </a:xfrm>
          <a:prstGeom prst="rect">
            <a:avLst/>
          </a:prstGeom>
        </p:spPr>
      </p:pic>
    </p:spTree>
    <p:extLst>
      <p:ext uri="{BB962C8B-B14F-4D97-AF65-F5344CB8AC3E}">
        <p14:creationId xmlns:p14="http://schemas.microsoft.com/office/powerpoint/2010/main" val="74236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补零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padding</a:t>
            </a:r>
          </a:p>
          <a:p>
            <a:pPr marL="0" indent="0">
              <a:buNone/>
            </a:pP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22</a:t>
            </a:fld>
            <a:endParaRPr lang="en-US" altLang="zh-CN" dirty="0"/>
          </a:p>
        </p:txBody>
      </p:sp>
      <p:pic>
        <p:nvPicPr>
          <p:cNvPr id="9" name="Picture 8">
            <a:extLst>
              <a:ext uri="{FF2B5EF4-FFF2-40B4-BE49-F238E27FC236}">
                <a16:creationId xmlns:a16="http://schemas.microsoft.com/office/drawing/2014/main" id="{189507A2-60D5-BF45-9C50-32D6AA4A85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31347" y="2930861"/>
            <a:ext cx="5751804" cy="2798134"/>
          </a:xfrm>
          <a:prstGeom prst="rect">
            <a:avLst/>
          </a:prstGeom>
          <a:noFill/>
          <a:ln>
            <a:noFill/>
          </a:ln>
        </p:spPr>
      </p:pic>
    </p:spTree>
    <p:extLst>
      <p:ext uri="{BB962C8B-B14F-4D97-AF65-F5344CB8AC3E}">
        <p14:creationId xmlns:p14="http://schemas.microsoft.com/office/powerpoint/2010/main" val="1300344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23</a:t>
            </a:fld>
            <a:endParaRPr lang="en-US" altLang="zh-CN" dirty="0"/>
          </a:p>
        </p:txBody>
      </p:sp>
      <p:pic>
        <p:nvPicPr>
          <p:cNvPr id="9" name="Picture 8">
            <a:extLst>
              <a:ext uri="{FF2B5EF4-FFF2-40B4-BE49-F238E27FC236}">
                <a16:creationId xmlns:a16="http://schemas.microsoft.com/office/drawing/2014/main" id="{886FE36D-85CD-7E44-8F73-3C4904F3A75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45283" y="2524436"/>
            <a:ext cx="5548617" cy="3717743"/>
          </a:xfrm>
          <a:prstGeom prst="rect">
            <a:avLst/>
          </a:prstGeom>
          <a:noFill/>
          <a:ln>
            <a:noFill/>
          </a:ln>
        </p:spPr>
      </p:pic>
    </p:spTree>
    <p:extLst>
      <p:ext uri="{BB962C8B-B14F-4D97-AF65-F5344CB8AC3E}">
        <p14:creationId xmlns:p14="http://schemas.microsoft.com/office/powerpoint/2010/main" val="54034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24</a:t>
            </a:fld>
            <a:endParaRPr lang="en-US" altLang="zh-CN" dirty="0"/>
          </a:p>
        </p:txBody>
      </p:sp>
      <p:pic>
        <p:nvPicPr>
          <p:cNvPr id="15" name="Picture 14">
            <a:extLst>
              <a:ext uri="{FF2B5EF4-FFF2-40B4-BE49-F238E27FC236}">
                <a16:creationId xmlns:a16="http://schemas.microsoft.com/office/drawing/2014/main" id="{0801B42C-20E0-D041-B57F-96D2E4784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811883"/>
            <a:ext cx="8710852" cy="1786841"/>
          </a:xfrm>
          <a:prstGeom prst="rect">
            <a:avLst/>
          </a:prstGeom>
        </p:spPr>
      </p:pic>
    </p:spTree>
    <p:extLst>
      <p:ext uri="{BB962C8B-B14F-4D97-AF65-F5344CB8AC3E}">
        <p14:creationId xmlns:p14="http://schemas.microsoft.com/office/powerpoint/2010/main" val="1020875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多通道卷积</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25</a:t>
            </a:fld>
            <a:endParaRPr lang="en-US" altLang="zh-CN" dirty="0"/>
          </a:p>
        </p:txBody>
      </p:sp>
      <p:pic>
        <p:nvPicPr>
          <p:cNvPr id="9" name="Picture 8">
            <a:extLst>
              <a:ext uri="{FF2B5EF4-FFF2-40B4-BE49-F238E27FC236}">
                <a16:creationId xmlns:a16="http://schemas.microsoft.com/office/drawing/2014/main" id="{D457D66B-7133-AF47-AE66-3A92E1E73B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08803" y="2777509"/>
            <a:ext cx="4734593" cy="3531540"/>
          </a:xfrm>
          <a:prstGeom prst="rect">
            <a:avLst/>
          </a:prstGeom>
          <a:noFill/>
          <a:ln>
            <a:noFill/>
          </a:ln>
        </p:spPr>
      </p:pic>
    </p:spTree>
    <p:extLst>
      <p:ext uri="{BB962C8B-B14F-4D97-AF65-F5344CB8AC3E}">
        <p14:creationId xmlns:p14="http://schemas.microsoft.com/office/powerpoint/2010/main" val="2697246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卷积层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layer</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26</a:t>
            </a:fld>
            <a:endParaRPr lang="en-US" altLang="zh-CN" dirty="0"/>
          </a:p>
        </p:txBody>
      </p:sp>
      <p:pic>
        <p:nvPicPr>
          <p:cNvPr id="2050" name="Picture 2">
            <a:extLst>
              <a:ext uri="{FF2B5EF4-FFF2-40B4-BE49-F238E27FC236}">
                <a16:creationId xmlns:a16="http://schemas.microsoft.com/office/drawing/2014/main" id="{A96AD837-273B-AE4F-B7F5-AF6F8DE48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 y="3373016"/>
            <a:ext cx="4165030" cy="1825126"/>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AA7897B4-9EB0-5E4E-90D1-4D7A84574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61284"/>
            <a:ext cx="4359476" cy="18368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4">
            <a:extLst>
              <a:ext uri="{FF2B5EF4-FFF2-40B4-BE49-F238E27FC236}">
                <a16:creationId xmlns:a16="http://schemas.microsoft.com/office/drawing/2014/main" id="{02A51E6B-47DE-844F-A923-21B6D15DCB84}"/>
              </a:ext>
            </a:extLst>
          </p:cNvPr>
          <p:cNvSpPr>
            <a:spLocks noChangeArrowheads="1"/>
          </p:cNvSpPr>
          <p:nvPr/>
        </p:nvSpPr>
        <p:spPr bwMode="auto">
          <a:xfrm>
            <a:off x="1240971" y="2791408"/>
            <a:ext cx="2668556"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Times New Roman" panose="02020603050405020304" pitchFamily="18" charset="0"/>
              </a:rPr>
              <a:t>(a) </a:t>
            </a:r>
            <a:r>
              <a:rPr kumimoji="0" lang="en-US" altLang="en-US" sz="2000" b="0" i="0" u="none" strike="noStrike" cap="none" normalizeH="0" baseline="0" dirty="0" err="1">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全连接层</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46078223-BB0A-2C4C-9D04-DB61200062C5}"/>
              </a:ext>
            </a:extLst>
          </p:cNvPr>
          <p:cNvSpPr>
            <a:spLocks noChangeArrowheads="1"/>
          </p:cNvSpPr>
          <p:nvPr/>
        </p:nvSpPr>
        <p:spPr bwMode="auto">
          <a:xfrm>
            <a:off x="6047613" y="2791408"/>
            <a:ext cx="133722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Times New Roman" panose="02020603050405020304" pitchFamily="18" charset="0"/>
              </a:rPr>
              <a:t>(b) </a:t>
            </a:r>
            <a:r>
              <a:rPr kumimoji="0" lang="en-US" altLang="en-US" sz="2000" b="0" i="0" u="none" strike="noStrike" cap="none" normalizeH="0" baseline="0" dirty="0" err="1">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卷积层</a:t>
            </a:r>
            <a:endParaRPr kumimoji="0" lang="en-US" altLang="zh-CN" sz="2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zh-CN"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725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卷积层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layer</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全连接神经网络，权重矩阵的参数将会非常多，模型很难学习到有价值的特征，并且训练效率很低。如果采用卷积层来代替全连接层，体现了稀疏连接特征；</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参数共享，可以显著地减少需要学习的参数量，以及模型需要占用的内存；（卷积核）</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平移不变性， 平移是一种几何变换，表示把一幅图像或一个空间中的每一个点在相同方向移动相同距离。比如对图像分类任务来说，图像中的目标不管被移动到图片的哪个位置，得到的结果（标签）应该是相同的，这就是卷积神经网络中的平移不变性。</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27</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30250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卷积层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layer</a:t>
            </a: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平移不变性</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28</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9C339C56-D4E3-9644-9E43-6B5A05A9C754}"/>
              </a:ext>
            </a:extLst>
          </p:cNvPr>
          <p:cNvPicPr>
            <a:picLocks noChangeAspect="1"/>
          </p:cNvPicPr>
          <p:nvPr/>
        </p:nvPicPr>
        <p:blipFill>
          <a:blip r:embed="rId3"/>
          <a:stretch>
            <a:fillRect/>
          </a:stretch>
        </p:blipFill>
        <p:spPr>
          <a:xfrm>
            <a:off x="1838131" y="2715208"/>
            <a:ext cx="4914900" cy="2006600"/>
          </a:xfrm>
          <a:prstGeom prst="rect">
            <a:avLst/>
          </a:prstGeom>
        </p:spPr>
      </p:pic>
      <p:pic>
        <p:nvPicPr>
          <p:cNvPr id="5" name="Picture 4">
            <a:extLst>
              <a:ext uri="{FF2B5EF4-FFF2-40B4-BE49-F238E27FC236}">
                <a16:creationId xmlns:a16="http://schemas.microsoft.com/office/drawing/2014/main" id="{B62C5AA3-CD6B-D747-8BF3-FF2D082CE7D2}"/>
              </a:ext>
            </a:extLst>
          </p:cNvPr>
          <p:cNvPicPr>
            <a:picLocks noChangeAspect="1"/>
          </p:cNvPicPr>
          <p:nvPr/>
        </p:nvPicPr>
        <p:blipFill>
          <a:blip r:embed="rId4"/>
          <a:stretch>
            <a:fillRect/>
          </a:stretch>
        </p:blipFill>
        <p:spPr>
          <a:xfrm>
            <a:off x="1838131" y="4739692"/>
            <a:ext cx="4914900" cy="2006600"/>
          </a:xfrm>
          <a:prstGeom prst="rect">
            <a:avLst/>
          </a:prstGeom>
        </p:spPr>
      </p:pic>
    </p:spTree>
    <p:extLst>
      <p:ext uri="{BB962C8B-B14F-4D97-AF65-F5344CB8AC3E}">
        <p14:creationId xmlns:p14="http://schemas.microsoft.com/office/powerpoint/2010/main" val="666568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卷积层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convolution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layer</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反卷积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29</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C1C37CC3-36EB-6840-B799-8ACB853CB97D}"/>
              </a:ext>
            </a:extLst>
          </p:cNvPr>
          <p:cNvPicPr>
            <a:picLocks noChangeAspect="1"/>
          </p:cNvPicPr>
          <p:nvPr/>
        </p:nvPicPr>
        <p:blipFill>
          <a:blip r:embed="rId3"/>
          <a:stretch>
            <a:fillRect/>
          </a:stretch>
        </p:blipFill>
        <p:spPr>
          <a:xfrm>
            <a:off x="2289939" y="2486608"/>
            <a:ext cx="4273420" cy="2011241"/>
          </a:xfrm>
          <a:prstGeom prst="rect">
            <a:avLst/>
          </a:prstGeom>
        </p:spPr>
      </p:pic>
      <p:pic>
        <p:nvPicPr>
          <p:cNvPr id="9" name="Picture 8">
            <a:extLst>
              <a:ext uri="{FF2B5EF4-FFF2-40B4-BE49-F238E27FC236}">
                <a16:creationId xmlns:a16="http://schemas.microsoft.com/office/drawing/2014/main" id="{C4E2D7F7-0C44-2742-93FE-1DCBEE251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07" y="2979358"/>
            <a:ext cx="974220" cy="313142"/>
          </a:xfrm>
          <a:prstGeom prst="rect">
            <a:avLst/>
          </a:prstGeom>
        </p:spPr>
      </p:pic>
      <p:sp>
        <p:nvSpPr>
          <p:cNvPr id="10" name="Rectangle 9">
            <a:extLst>
              <a:ext uri="{FF2B5EF4-FFF2-40B4-BE49-F238E27FC236}">
                <a16:creationId xmlns:a16="http://schemas.microsoft.com/office/drawing/2014/main" id="{3567630B-E6DB-E643-977C-E574B47BAE17}"/>
              </a:ext>
            </a:extLst>
          </p:cNvPr>
          <p:cNvSpPr/>
          <p:nvPr/>
        </p:nvSpPr>
        <p:spPr>
          <a:xfrm>
            <a:off x="5533052" y="4234434"/>
            <a:ext cx="1020976" cy="195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44C9E13-4B78-A543-8656-5D058756828E}"/>
              </a:ext>
            </a:extLst>
          </p:cNvPr>
          <p:cNvPicPr>
            <a:picLocks noChangeAspect="1"/>
          </p:cNvPicPr>
          <p:nvPr/>
        </p:nvPicPr>
        <p:blipFill>
          <a:blip r:embed="rId5"/>
          <a:stretch>
            <a:fillRect/>
          </a:stretch>
        </p:blipFill>
        <p:spPr>
          <a:xfrm>
            <a:off x="2289939" y="5568921"/>
            <a:ext cx="5225143" cy="448154"/>
          </a:xfrm>
          <a:prstGeom prst="rect">
            <a:avLst/>
          </a:prstGeom>
        </p:spPr>
      </p:pic>
      <p:pic>
        <p:nvPicPr>
          <p:cNvPr id="13" name="Picture 12">
            <a:extLst>
              <a:ext uri="{FF2B5EF4-FFF2-40B4-BE49-F238E27FC236}">
                <a16:creationId xmlns:a16="http://schemas.microsoft.com/office/drawing/2014/main" id="{E20879FD-39C6-C54A-87E5-02CE0EEDF6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717" y="4847901"/>
            <a:ext cx="1082132" cy="321258"/>
          </a:xfrm>
          <a:prstGeom prst="rect">
            <a:avLst/>
          </a:prstGeom>
        </p:spPr>
      </p:pic>
    </p:spTree>
    <p:extLst>
      <p:ext uri="{BB962C8B-B14F-4D97-AF65-F5344CB8AC3E}">
        <p14:creationId xmlns:p14="http://schemas.microsoft.com/office/powerpoint/2010/main" val="1297457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考试安排</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开卷考试</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6</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日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9:00-11:00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120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分钟）</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教八</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，教八</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单选题  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题，每题</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  </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题）</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判断题 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题，每题</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 </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题）</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简答题 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题，每题</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 </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题）</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计算题 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题，每题</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 </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题）</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论述题 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题，每题</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分，共</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分 </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（综合性质）</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a:t>
            </a:fld>
            <a:endParaRPr lang="en-US" altLang="zh-CN" dirty="0"/>
          </a:p>
        </p:txBody>
      </p:sp>
    </p:spTree>
    <p:extLst>
      <p:ext uri="{BB962C8B-B14F-4D97-AF65-F5344CB8AC3E}">
        <p14:creationId xmlns:p14="http://schemas.microsoft.com/office/powerpoint/2010/main" val="2769010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池化层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pooling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layer</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下采样</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down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sampling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一些卷积核可能会将数据中的噪声视为某种特征，从而导致过拟合的问题，使得模型的泛化能力不足。为了避免噪声和微小扰动的影响，可以对数据进行下采样的操作，来降低模型对数据的敏感度</a:t>
            </a:r>
            <a:r>
              <a:rPr lang="zh-CN" altLang="en-US" dirty="0"/>
              <a:t>。</a:t>
            </a:r>
            <a:endParaRPr lang="en-US" altLang="zh-CN" dirty="0"/>
          </a:p>
          <a:p>
            <a:pPr marL="0" indent="0">
              <a:lnSpc>
                <a:spcPct val="150000"/>
              </a:lnSpc>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最大值池化（</a:t>
            </a:r>
            <a:r>
              <a:rPr lang="en-US" sz="2000" dirty="0">
                <a:latin typeface="微软雅黑" panose="020B0503020204020204" pitchFamily="34" charset="-122"/>
                <a:ea typeface="微软雅黑" panose="020B0503020204020204" pitchFamily="34" charset="-122"/>
                <a:cs typeface="Times New Roman" panose="02020603050405020304" pitchFamily="18" charset="0"/>
              </a:rPr>
              <a:t>max pooling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）和平均值池化（</a:t>
            </a:r>
            <a:r>
              <a:rPr lang="en-US" sz="2000" dirty="0">
                <a:latin typeface="微软雅黑" panose="020B0503020204020204" pitchFamily="34" charset="-122"/>
                <a:ea typeface="微软雅黑" panose="020B0503020204020204" pitchFamily="34" charset="-122"/>
                <a:cs typeface="Times New Roman" panose="02020603050405020304" pitchFamily="18" charset="0"/>
              </a:rPr>
              <a:t>average pooling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30</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16088BC6-77A2-1740-96DD-01DB107AA73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49207" y="4840054"/>
            <a:ext cx="4004940" cy="1458109"/>
          </a:xfrm>
          <a:prstGeom prst="rect">
            <a:avLst/>
          </a:prstGeom>
          <a:noFill/>
          <a:ln>
            <a:noFill/>
          </a:ln>
        </p:spPr>
      </p:pic>
    </p:spTree>
    <p:extLst>
      <p:ext uri="{BB962C8B-B14F-4D97-AF65-F5344CB8AC3E}">
        <p14:creationId xmlns:p14="http://schemas.microsoft.com/office/powerpoint/2010/main" val="2512909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架构设计</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卷积</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池化</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31</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44539D52-250E-4840-B7C0-93D768FC62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60849" y="2962275"/>
            <a:ext cx="5551714" cy="1348468"/>
          </a:xfrm>
          <a:prstGeom prst="rect">
            <a:avLst/>
          </a:prstGeom>
          <a:noFill/>
          <a:ln>
            <a:noFill/>
          </a:ln>
        </p:spPr>
      </p:pic>
      <p:pic>
        <p:nvPicPr>
          <p:cNvPr id="10" name="Picture 9">
            <a:extLst>
              <a:ext uri="{FF2B5EF4-FFF2-40B4-BE49-F238E27FC236}">
                <a16:creationId xmlns:a16="http://schemas.microsoft.com/office/drawing/2014/main" id="{9546D8CA-6522-2F45-ADB0-8EA8C92CE08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39688" y="4625553"/>
            <a:ext cx="6211414" cy="1215410"/>
          </a:xfrm>
          <a:prstGeom prst="rect">
            <a:avLst/>
          </a:prstGeom>
          <a:noFill/>
          <a:ln>
            <a:noFill/>
          </a:ln>
        </p:spPr>
      </p:pic>
    </p:spTree>
    <p:extLst>
      <p:ext uri="{BB962C8B-B14F-4D97-AF65-F5344CB8AC3E}">
        <p14:creationId xmlns:p14="http://schemas.microsoft.com/office/powerpoint/2010/main" val="3344613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架构设计</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多卷积核</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32</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E0F4ED45-EB8A-C847-A94A-4F28E82F07D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9189" y="2591136"/>
            <a:ext cx="4896679" cy="3044553"/>
          </a:xfrm>
          <a:prstGeom prst="rect">
            <a:avLst/>
          </a:prstGeom>
          <a:noFill/>
          <a:ln>
            <a:noFill/>
          </a:ln>
        </p:spPr>
      </p:pic>
      <p:sp>
        <p:nvSpPr>
          <p:cNvPr id="5" name="TextBox 4">
            <a:extLst>
              <a:ext uri="{FF2B5EF4-FFF2-40B4-BE49-F238E27FC236}">
                <a16:creationId xmlns:a16="http://schemas.microsoft.com/office/drawing/2014/main" id="{6BDF5DEC-949B-A24F-8F37-B47DBF295E59}"/>
              </a:ext>
            </a:extLst>
          </p:cNvPr>
          <p:cNvSpPr txBox="1"/>
          <p:nvPr/>
        </p:nvSpPr>
        <p:spPr>
          <a:xfrm>
            <a:off x="1256858" y="5105843"/>
            <a:ext cx="2304662" cy="646331"/>
          </a:xfrm>
          <a:prstGeom prst="rect">
            <a:avLst/>
          </a:prstGeom>
          <a:noFill/>
        </p:spPr>
        <p:txBody>
          <a:bodyPr wrap="square" rtlCol="0">
            <a:spAutoFit/>
          </a:bodyPr>
          <a:lstStyle/>
          <a:p>
            <a:r>
              <a:rPr lang="en-US" altLang="zh-CN" dirty="0" err="1"/>
              <a:t>concat</a:t>
            </a:r>
            <a:r>
              <a:rPr lang="zh-CN" altLang="en-US" dirty="0"/>
              <a:t>拼接维度外的其它维度都必须相等</a:t>
            </a:r>
            <a:endParaRPr lang="en-US" dirty="0"/>
          </a:p>
        </p:txBody>
      </p:sp>
      <p:sp>
        <p:nvSpPr>
          <p:cNvPr id="10" name="Rectangle 9">
            <a:extLst>
              <a:ext uri="{FF2B5EF4-FFF2-40B4-BE49-F238E27FC236}">
                <a16:creationId xmlns:a16="http://schemas.microsoft.com/office/drawing/2014/main" id="{31B69A63-714C-8E4E-9ED3-506455E79C4F}"/>
              </a:ext>
            </a:extLst>
          </p:cNvPr>
          <p:cNvSpPr/>
          <p:nvPr/>
        </p:nvSpPr>
        <p:spPr>
          <a:xfrm>
            <a:off x="1045028" y="6082301"/>
            <a:ext cx="3144417" cy="646331"/>
          </a:xfrm>
          <a:prstGeom prst="rect">
            <a:avLst/>
          </a:prstGeom>
        </p:spPr>
        <p:txBody>
          <a:bodyPr wrap="square">
            <a:spAutoFit/>
          </a:bodyPr>
          <a:lstStyle/>
          <a:p>
            <a:r>
              <a:rPr lang="en-US" dirty="0">
                <a:solidFill>
                  <a:srgbClr val="4D4D4D"/>
                </a:solidFill>
                <a:latin typeface="-apple-system"/>
              </a:rPr>
              <a:t>flatten</a:t>
            </a:r>
            <a:r>
              <a:rPr lang="zh-CN" altLang="en-US" dirty="0">
                <a:solidFill>
                  <a:srgbClr val="4D4D4D"/>
                </a:solidFill>
                <a:latin typeface="-apple-system"/>
              </a:rPr>
              <a:t>层用来将输入“压平”，即把多维的输入一维化</a:t>
            </a:r>
            <a:endParaRPr lang="en-US" dirty="0"/>
          </a:p>
        </p:txBody>
      </p:sp>
    </p:spTree>
    <p:extLst>
      <p:ext uri="{BB962C8B-B14F-4D97-AF65-F5344CB8AC3E}">
        <p14:creationId xmlns:p14="http://schemas.microsoft.com/office/powerpoint/2010/main" val="1758637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架构设计</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ResNet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33</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E5A69F2B-AE43-7D49-B16A-57B0B3197E4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3053" y="3052257"/>
            <a:ext cx="2173605" cy="2265045"/>
          </a:xfrm>
          <a:prstGeom prst="rect">
            <a:avLst/>
          </a:prstGeom>
          <a:noFill/>
          <a:ln>
            <a:noFill/>
          </a:ln>
        </p:spPr>
      </p:pic>
      <p:pic>
        <p:nvPicPr>
          <p:cNvPr id="10" name="Picture 9">
            <a:extLst>
              <a:ext uri="{FF2B5EF4-FFF2-40B4-BE49-F238E27FC236}">
                <a16:creationId xmlns:a16="http://schemas.microsoft.com/office/drawing/2014/main" id="{D07D563E-B41B-AE4E-9BCB-F2FD9E23750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1809" y="1028700"/>
            <a:ext cx="3348355" cy="5774690"/>
          </a:xfrm>
          <a:prstGeom prst="rect">
            <a:avLst/>
          </a:prstGeom>
          <a:noFill/>
          <a:ln>
            <a:noFill/>
          </a:ln>
        </p:spPr>
      </p:pic>
    </p:spTree>
    <p:extLst>
      <p:ext uri="{BB962C8B-B14F-4D97-AF65-F5344CB8AC3E}">
        <p14:creationId xmlns:p14="http://schemas.microsoft.com/office/powerpoint/2010/main" val="1309099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网络性能</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L2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正则化，</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dropout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技术，扩展数据集等，有效缓解过拟合，提升了性能；</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ReLU</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，导数为常量，可以缓解梯度下降问题，并加速训练；</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、增加</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Conv/Pooling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Fc</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层，可以改善性能；</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、网络并非越深越好，单纯的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Conv/Pooling/Fc</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结构，增加到一定深度后由于过拟合性能反而下降。</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、网络结构信息更重要，如使用</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ResNet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等。</a:t>
            </a:r>
          </a:p>
          <a:p>
            <a:pPr marL="0" indent="0">
              <a:buNone/>
            </a:pP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34</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21368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基本结构</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序列数据在时间维度上往往具有显著的前后依赖关系，即未来某一时刻的输出结果与过去的状态紧密相关。</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35</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FFF2559D-9E0D-4246-ABBF-ED663C7674B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50613" y="5147531"/>
            <a:ext cx="3871485" cy="1486535"/>
          </a:xfrm>
          <a:prstGeom prst="rect">
            <a:avLst/>
          </a:prstGeom>
          <a:noFill/>
          <a:ln>
            <a:noFill/>
          </a:ln>
        </p:spPr>
      </p:pic>
      <p:pic>
        <p:nvPicPr>
          <p:cNvPr id="10" name="Picture 9">
            <a:extLst>
              <a:ext uri="{FF2B5EF4-FFF2-40B4-BE49-F238E27FC236}">
                <a16:creationId xmlns:a16="http://schemas.microsoft.com/office/drawing/2014/main" id="{B85B81A9-834F-EC4F-A241-384C327A2E3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714" y="3497123"/>
            <a:ext cx="1912339" cy="371671"/>
          </a:xfrm>
          <a:prstGeom prst="rect">
            <a:avLst/>
          </a:prstGeom>
          <a:noFill/>
          <a:ln>
            <a:noFill/>
          </a:ln>
        </p:spPr>
      </p:pic>
      <p:pic>
        <p:nvPicPr>
          <p:cNvPr id="11" name="Picture 10">
            <a:extLst>
              <a:ext uri="{FF2B5EF4-FFF2-40B4-BE49-F238E27FC236}">
                <a16:creationId xmlns:a16="http://schemas.microsoft.com/office/drawing/2014/main" id="{BDE3C677-32DF-7C4D-8F1A-1AF258E3378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4150" y="4115570"/>
            <a:ext cx="5190381" cy="437769"/>
          </a:xfrm>
          <a:prstGeom prst="rect">
            <a:avLst/>
          </a:prstGeom>
          <a:noFill/>
          <a:ln>
            <a:noFill/>
          </a:ln>
        </p:spPr>
      </p:pic>
    </p:spTree>
    <p:extLst>
      <p:ext uri="{BB962C8B-B14F-4D97-AF65-F5344CB8AC3E}">
        <p14:creationId xmlns:p14="http://schemas.microsoft.com/office/powerpoint/2010/main" val="3522368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基本结构</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序列数据在时间维度上往往具有显著的前后依赖关系，即未来某一时刻的输出结果与过去的状态紧密相关。</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36</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1E2326C7-A785-D042-A5B5-316AB8ED17E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2970" y="3855887"/>
            <a:ext cx="6109471" cy="1826455"/>
          </a:xfrm>
          <a:prstGeom prst="rect">
            <a:avLst/>
          </a:prstGeom>
          <a:noFill/>
          <a:ln>
            <a:noFill/>
          </a:ln>
        </p:spPr>
      </p:pic>
      <p:pic>
        <p:nvPicPr>
          <p:cNvPr id="13" name="Picture 12">
            <a:extLst>
              <a:ext uri="{FF2B5EF4-FFF2-40B4-BE49-F238E27FC236}">
                <a16:creationId xmlns:a16="http://schemas.microsoft.com/office/drawing/2014/main" id="{DDE5449A-6AE8-F34F-A547-A7E7917D827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8721" y="6049676"/>
            <a:ext cx="3531131" cy="503524"/>
          </a:xfrm>
          <a:prstGeom prst="rect">
            <a:avLst/>
          </a:prstGeom>
          <a:noFill/>
          <a:ln>
            <a:noFill/>
          </a:ln>
        </p:spPr>
      </p:pic>
      <p:pic>
        <p:nvPicPr>
          <p:cNvPr id="14" name="Picture 13">
            <a:extLst>
              <a:ext uri="{FF2B5EF4-FFF2-40B4-BE49-F238E27FC236}">
                <a16:creationId xmlns:a16="http://schemas.microsoft.com/office/drawing/2014/main" id="{B82FE99A-AF9B-BF46-B9C3-B1FADD0283B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74180" y="6132096"/>
            <a:ext cx="1808915" cy="421104"/>
          </a:xfrm>
          <a:prstGeom prst="rect">
            <a:avLst/>
          </a:prstGeom>
          <a:noFill/>
          <a:ln>
            <a:noFill/>
          </a:ln>
        </p:spPr>
      </p:pic>
    </p:spTree>
    <p:extLst>
      <p:ext uri="{BB962C8B-B14F-4D97-AF65-F5344CB8AC3E}">
        <p14:creationId xmlns:p14="http://schemas.microsoft.com/office/powerpoint/2010/main" val="2741805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基本结构</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序列数据在时间维度上往往具有显著的前后依赖关系，即未来某一时刻的输出结果与过去的状态紧密相关。</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37</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57BDF29A-485E-AF44-A734-B855FF248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041" y="3225282"/>
            <a:ext cx="3327918" cy="3327918"/>
          </a:xfrm>
          <a:prstGeom prst="rect">
            <a:avLst/>
          </a:prstGeom>
        </p:spPr>
      </p:pic>
    </p:spTree>
    <p:extLst>
      <p:ext uri="{BB962C8B-B14F-4D97-AF65-F5344CB8AC3E}">
        <p14:creationId xmlns:p14="http://schemas.microsoft.com/office/powerpoint/2010/main" val="1200538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基本结构</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38</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2DA18CAE-0011-4E41-841B-B3065CDBF9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64462" y="2258008"/>
            <a:ext cx="4341612" cy="4385388"/>
          </a:xfrm>
          <a:prstGeom prst="rect">
            <a:avLst/>
          </a:prstGeom>
          <a:noFill/>
          <a:ln>
            <a:noFill/>
          </a:ln>
        </p:spPr>
      </p:pic>
    </p:spTree>
    <p:extLst>
      <p:ext uri="{BB962C8B-B14F-4D97-AF65-F5344CB8AC3E}">
        <p14:creationId xmlns:p14="http://schemas.microsoft.com/office/powerpoint/2010/main" val="4244359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基本结构</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在较为遥远的时间步，梯度很可能会极大或极小，也就是梯度爆炸和梯度消失现象，对模型训练造成严重影响。</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对梯度进行限制，即梯度裁剪（</a:t>
            </a:r>
            <a:r>
              <a:rPr lang="en-US" sz="2000" dirty="0">
                <a:latin typeface="微软雅黑" panose="020B0503020204020204" pitchFamily="34" charset="-122"/>
                <a:ea typeface="微软雅黑" panose="020B0503020204020204" pitchFamily="34" charset="-122"/>
                <a:cs typeface="Times New Roman" panose="02020603050405020304" pitchFamily="18" charset="0"/>
              </a:rPr>
              <a:t>gradient clipping</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）。当参数的梯度大于某个阈值时，我们就不允许其继续增加，使其始终小于等于阈值。但是，梯度裁剪的方法不太适合解决梯度消失问题。</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39</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DB90ADCF-F19B-104E-907C-CC80A79517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8160" y="2474167"/>
            <a:ext cx="2691425" cy="648996"/>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B5645332-C145-5046-BA4E-6C77A5CB9B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8160" y="3212321"/>
            <a:ext cx="2834314" cy="6692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219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pPr marL="0" indent="0">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深度学习首先是一种机器学习。</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深度学习的基础，叫做神经网络</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a:t>
            </a:fld>
            <a:endParaRPr lang="en-US" altLang="zh-CN" dirty="0"/>
          </a:p>
        </p:txBody>
      </p:sp>
      <p:pic>
        <p:nvPicPr>
          <p:cNvPr id="1026" name="Picture 2" descr="preview">
            <a:extLst>
              <a:ext uri="{FF2B5EF4-FFF2-40B4-BE49-F238E27FC236}">
                <a16:creationId xmlns:a16="http://schemas.microsoft.com/office/drawing/2014/main" id="{FA3C1E91-16DD-45AA-A7F7-C55BE4B77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2552700"/>
            <a:ext cx="4343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241E90B-6B87-4451-9F45-9296BEED649D}"/>
              </a:ext>
            </a:extLst>
          </p:cNvPr>
          <p:cNvSpPr/>
          <p:nvPr/>
        </p:nvSpPr>
        <p:spPr>
          <a:xfrm>
            <a:off x="5332396" y="5257800"/>
            <a:ext cx="1540042" cy="372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817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长短时记忆神经网络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LSTM</a:t>
            </a: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遗忘门（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forget gate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）决定哪些信息需要从细胞状态中被抹除</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r>
              <a:rPr lang="en-US" sz="20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输入门（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input gate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输出门（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output gate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sz="20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40</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B4224ECA-D778-0043-A7A7-F6D6C15137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10360" y="3020008"/>
            <a:ext cx="2871456" cy="2429070"/>
          </a:xfrm>
          <a:prstGeom prst="rect">
            <a:avLst/>
          </a:prstGeom>
          <a:noFill/>
          <a:ln>
            <a:noFill/>
          </a:ln>
        </p:spPr>
      </p:pic>
      <p:pic>
        <p:nvPicPr>
          <p:cNvPr id="12" name="Picture 11">
            <a:extLst>
              <a:ext uri="{FF2B5EF4-FFF2-40B4-BE49-F238E27FC236}">
                <a16:creationId xmlns:a16="http://schemas.microsoft.com/office/drawing/2014/main" id="{3CEEEB67-7C2A-FB40-8670-BFCDD03581C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9331" y="3384778"/>
            <a:ext cx="1854420" cy="344197"/>
          </a:xfrm>
          <a:prstGeom prst="rect">
            <a:avLst/>
          </a:prstGeom>
          <a:noFill/>
          <a:ln>
            <a:noFill/>
          </a:ln>
        </p:spPr>
      </p:pic>
      <p:sp>
        <p:nvSpPr>
          <p:cNvPr id="5" name="Rectangle 4">
            <a:extLst>
              <a:ext uri="{FF2B5EF4-FFF2-40B4-BE49-F238E27FC236}">
                <a16:creationId xmlns:a16="http://schemas.microsoft.com/office/drawing/2014/main" id="{F9988A36-0538-F54C-8C46-790B299D0303}"/>
              </a:ext>
            </a:extLst>
          </p:cNvPr>
          <p:cNvSpPr/>
          <p:nvPr/>
        </p:nvSpPr>
        <p:spPr>
          <a:xfrm>
            <a:off x="4786604" y="3944976"/>
            <a:ext cx="2761861" cy="923330"/>
          </a:xfrm>
          <a:prstGeom prst="rect">
            <a:avLst/>
          </a:prstGeom>
        </p:spPr>
        <p:txBody>
          <a:bodyPr wrap="square">
            <a:spAutoFit/>
          </a:bodyPr>
          <a:lstStyle/>
          <a:p>
            <a:r>
              <a:rPr lang="en-US" dirty="0">
                <a:latin typeface="Times New Roman" panose="02020603050405020304" pitchFamily="18" charset="0"/>
                <a:ea typeface="SimSun" panose="02010600030101010101" pitchFamily="2" charset="-122"/>
              </a:rPr>
              <a:t>Sigmoid</a:t>
            </a:r>
            <a:r>
              <a:rPr lang="zh-CN" altLang="en-US" dirty="0">
                <a:latin typeface="Times New Roman" panose="02020603050405020304" pitchFamily="18" charset="0"/>
                <a:ea typeface="SimSun" panose="02010600030101010101" pitchFamily="2" charset="-122"/>
                <a:cs typeface="Times New Roman" panose="02020603050405020304" pitchFamily="18" charset="0"/>
              </a:rPr>
              <a:t>激活函数来表征遗忘状态，其中</a:t>
            </a:r>
            <a:r>
              <a:rPr lang="en-US" dirty="0">
                <a:latin typeface="Times New Roman" panose="02020603050405020304" pitchFamily="18" charset="0"/>
                <a:ea typeface="SimSun" panose="02010600030101010101" pitchFamily="2" charset="-122"/>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表示完全记住，</a:t>
            </a:r>
            <a:r>
              <a:rPr lang="en-US" dirty="0">
                <a:latin typeface="Times New Roman" panose="02020603050405020304" pitchFamily="18" charset="0"/>
                <a:ea typeface="SimSun" panose="02010600030101010101" pitchFamily="2" charset="-122"/>
              </a:rPr>
              <a:t>0</a:t>
            </a:r>
            <a:r>
              <a:rPr lang="zh-CN" altLang="en-US" dirty="0">
                <a:latin typeface="Times New Roman" panose="02020603050405020304" pitchFamily="18" charset="0"/>
                <a:ea typeface="SimSun" panose="02010600030101010101" pitchFamily="2" charset="-122"/>
                <a:cs typeface="Times New Roman" panose="02020603050405020304" pitchFamily="18" charset="0"/>
              </a:rPr>
              <a:t>表示完全遗忘。</a:t>
            </a:r>
            <a:r>
              <a:rPr lang="en-US" dirty="0"/>
              <a:t> </a:t>
            </a:r>
          </a:p>
        </p:txBody>
      </p:sp>
    </p:spTree>
    <p:extLst>
      <p:ext uri="{BB962C8B-B14F-4D97-AF65-F5344CB8AC3E}">
        <p14:creationId xmlns:p14="http://schemas.microsoft.com/office/powerpoint/2010/main" val="427814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长短时记忆神经网络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LSTM</a:t>
            </a: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遗忘门（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forget gate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）决定哪些信息需要从细胞状态中被抹除</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输入门（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input gate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）负责控制新信息在细胞状态中的存储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输出门（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output gate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sz="20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41</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E443C0D9-8A0C-8E4F-8831-4C0420A09D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44763" y="3373016"/>
            <a:ext cx="3067400" cy="2458617"/>
          </a:xfrm>
          <a:prstGeom prst="rect">
            <a:avLst/>
          </a:prstGeom>
          <a:noFill/>
          <a:ln>
            <a:noFill/>
          </a:ln>
        </p:spPr>
      </p:pic>
      <p:pic>
        <p:nvPicPr>
          <p:cNvPr id="14" name="Picture 13">
            <a:extLst>
              <a:ext uri="{FF2B5EF4-FFF2-40B4-BE49-F238E27FC236}">
                <a16:creationId xmlns:a16="http://schemas.microsoft.com/office/drawing/2014/main" id="{CC392C29-1C70-5F40-B6B4-8F19E82056D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5670" y="3747535"/>
            <a:ext cx="1707502" cy="312576"/>
          </a:xfrm>
          <a:prstGeom prst="rect">
            <a:avLst/>
          </a:prstGeom>
          <a:noFill/>
          <a:ln>
            <a:noFill/>
          </a:ln>
        </p:spPr>
      </p:pic>
      <p:pic>
        <p:nvPicPr>
          <p:cNvPr id="15" name="Picture 14">
            <a:extLst>
              <a:ext uri="{FF2B5EF4-FFF2-40B4-BE49-F238E27FC236}">
                <a16:creationId xmlns:a16="http://schemas.microsoft.com/office/drawing/2014/main" id="{3B6CE29D-F1A0-B043-95B6-5B35162F0D4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5670" y="4602324"/>
            <a:ext cx="2047188" cy="344195"/>
          </a:xfrm>
          <a:prstGeom prst="rect">
            <a:avLst/>
          </a:prstGeom>
          <a:noFill/>
          <a:ln>
            <a:noFill/>
          </a:ln>
        </p:spPr>
      </p:pic>
      <p:sp>
        <p:nvSpPr>
          <p:cNvPr id="9" name="Rectangle 8">
            <a:extLst>
              <a:ext uri="{FF2B5EF4-FFF2-40B4-BE49-F238E27FC236}">
                <a16:creationId xmlns:a16="http://schemas.microsoft.com/office/drawing/2014/main" id="{539F6775-5C21-3F42-B7FD-FD31460AAA35}"/>
              </a:ext>
            </a:extLst>
          </p:cNvPr>
          <p:cNvSpPr/>
          <p:nvPr/>
        </p:nvSpPr>
        <p:spPr>
          <a:xfrm>
            <a:off x="4678365" y="4211900"/>
            <a:ext cx="3942105" cy="369332"/>
          </a:xfrm>
          <a:prstGeom prst="rect">
            <a:avLst/>
          </a:prstGeom>
        </p:spPr>
        <p:txBody>
          <a:bodyPr wrap="non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决定细胞状态中的哪些值需要被更新</a:t>
            </a:r>
            <a:r>
              <a:rPr lang="en-US" dirty="0"/>
              <a:t> </a:t>
            </a:r>
          </a:p>
        </p:txBody>
      </p:sp>
      <p:sp>
        <p:nvSpPr>
          <p:cNvPr id="16" name="Rectangle 15">
            <a:extLst>
              <a:ext uri="{FF2B5EF4-FFF2-40B4-BE49-F238E27FC236}">
                <a16:creationId xmlns:a16="http://schemas.microsoft.com/office/drawing/2014/main" id="{03205CA0-1269-EA4D-805E-04B5459450FD}"/>
              </a:ext>
            </a:extLst>
          </p:cNvPr>
          <p:cNvSpPr/>
          <p:nvPr/>
        </p:nvSpPr>
        <p:spPr>
          <a:xfrm>
            <a:off x="4678365" y="5055445"/>
            <a:ext cx="4172937" cy="369332"/>
          </a:xfrm>
          <a:prstGeom prst="rect">
            <a:avLst/>
          </a:prstGeom>
        </p:spPr>
        <p:txBody>
          <a:bodyPr wrap="non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负责给出可以被加入细胞状态的新信息</a:t>
            </a:r>
            <a:r>
              <a:rPr lang="en-US" dirty="0"/>
              <a:t> </a:t>
            </a:r>
          </a:p>
        </p:txBody>
      </p:sp>
    </p:spTree>
    <p:extLst>
      <p:ext uri="{BB962C8B-B14F-4D97-AF65-F5344CB8AC3E}">
        <p14:creationId xmlns:p14="http://schemas.microsoft.com/office/powerpoint/2010/main" val="2147872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长短时记忆神经网络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LSTM</a:t>
            </a: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遗忘门（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forget gate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）决定哪些信息需要从细胞状态中被抹除</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输入门（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input gate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）负责控制新信息在细胞状态中的存储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输出门（</a:t>
            </a:r>
            <a:r>
              <a:rPr lang="en-US" sz="2000" dirty="0">
                <a:latin typeface="微软雅黑" panose="020B0503020204020204" pitchFamily="34" charset="-122"/>
                <a:ea typeface="微软雅黑" panose="020B0503020204020204" pitchFamily="34" charset="-122"/>
                <a:cs typeface="Times New Roman" panose="02020603050405020304" pitchFamily="18" charset="0"/>
              </a:rPr>
              <a:t>output gate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）负责决定当前时间步输出哪些信息</a:t>
            </a:r>
            <a:r>
              <a:rPr lang="en-US" sz="20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42</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7CE7AEF2-CF28-E84E-9B21-6C48AF07D0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9765" y="3909528"/>
            <a:ext cx="2904529" cy="2369760"/>
          </a:xfrm>
          <a:prstGeom prst="rect">
            <a:avLst/>
          </a:prstGeom>
          <a:noFill/>
          <a:ln>
            <a:noFill/>
          </a:ln>
        </p:spPr>
      </p:pic>
      <p:pic>
        <p:nvPicPr>
          <p:cNvPr id="18" name="Picture 17">
            <a:extLst>
              <a:ext uri="{FF2B5EF4-FFF2-40B4-BE49-F238E27FC236}">
                <a16:creationId xmlns:a16="http://schemas.microsoft.com/office/drawing/2014/main" id="{044FAAB8-F401-C343-9472-46CEB60E8CC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456" y="4087442"/>
            <a:ext cx="2017732" cy="372591"/>
          </a:xfrm>
          <a:prstGeom prst="rect">
            <a:avLst/>
          </a:prstGeom>
          <a:noFill/>
          <a:ln>
            <a:noFill/>
          </a:ln>
        </p:spPr>
      </p:pic>
      <p:pic>
        <p:nvPicPr>
          <p:cNvPr id="19" name="Picture 18">
            <a:extLst>
              <a:ext uri="{FF2B5EF4-FFF2-40B4-BE49-F238E27FC236}">
                <a16:creationId xmlns:a16="http://schemas.microsoft.com/office/drawing/2014/main" id="{111D8C11-67D1-9848-BB5D-9FF0A7C9B69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6456" y="4996223"/>
            <a:ext cx="1532540" cy="374093"/>
          </a:xfrm>
          <a:prstGeom prst="rect">
            <a:avLst/>
          </a:prstGeom>
          <a:noFill/>
          <a:ln>
            <a:noFill/>
          </a:ln>
        </p:spPr>
      </p:pic>
      <p:sp>
        <p:nvSpPr>
          <p:cNvPr id="5" name="Rectangle 4">
            <a:extLst>
              <a:ext uri="{FF2B5EF4-FFF2-40B4-BE49-F238E27FC236}">
                <a16:creationId xmlns:a16="http://schemas.microsoft.com/office/drawing/2014/main" id="{F09E3DA0-B82F-C340-90A0-5C387B280181}"/>
              </a:ext>
            </a:extLst>
          </p:cNvPr>
          <p:cNvSpPr/>
          <p:nvPr/>
        </p:nvSpPr>
        <p:spPr>
          <a:xfrm>
            <a:off x="4477019" y="5537174"/>
            <a:ext cx="4108817" cy="369332"/>
          </a:xfrm>
          <a:prstGeom prst="rect">
            <a:avLst/>
          </a:prstGeom>
        </p:spPr>
        <p:txBody>
          <a:bodyPr wrap="none">
            <a:spAutoFit/>
          </a:bodyPr>
          <a:lstStyle/>
          <a:p>
            <a:r>
              <a:rPr lang="en-US" dirty="0">
                <a:latin typeface="Times New Roman" panose="02020603050405020304" pitchFamily="18" charset="0"/>
                <a:ea typeface="SimSun" panose="02010600030101010101" pitchFamily="2" charset="-122"/>
              </a:rPr>
              <a:t>tanh</a:t>
            </a:r>
            <a:r>
              <a:rPr lang="zh-CN" altLang="en-US" dirty="0">
                <a:latin typeface="Times New Roman" panose="02020603050405020304" pitchFamily="18" charset="0"/>
                <a:ea typeface="SimSun" panose="02010600030101010101" pitchFamily="2" charset="-122"/>
                <a:cs typeface="Times New Roman" panose="02020603050405020304" pitchFamily="18" charset="0"/>
              </a:rPr>
              <a:t>层从细胞状态中提取待输出的信息</a:t>
            </a:r>
            <a:r>
              <a:rPr lang="en-US" dirty="0"/>
              <a:t> </a:t>
            </a:r>
          </a:p>
        </p:txBody>
      </p:sp>
      <p:sp>
        <p:nvSpPr>
          <p:cNvPr id="11" name="Rectangle 10">
            <a:extLst>
              <a:ext uri="{FF2B5EF4-FFF2-40B4-BE49-F238E27FC236}">
                <a16:creationId xmlns:a16="http://schemas.microsoft.com/office/drawing/2014/main" id="{B9E18AF1-89CD-5149-B2E1-1D4635FBF035}"/>
              </a:ext>
            </a:extLst>
          </p:cNvPr>
          <p:cNvSpPr/>
          <p:nvPr/>
        </p:nvSpPr>
        <p:spPr>
          <a:xfrm>
            <a:off x="4477019" y="4560614"/>
            <a:ext cx="4262705" cy="369332"/>
          </a:xfrm>
          <a:prstGeom prst="rect">
            <a:avLst/>
          </a:prstGeom>
        </p:spPr>
        <p:txBody>
          <a:bodyPr wrap="none">
            <a:spAutoFit/>
          </a:bodyPr>
          <a:lstStyle/>
          <a:p>
            <a:r>
              <a:rPr lang="en-US" dirty="0">
                <a:latin typeface="Times New Roman" panose="02020603050405020304" pitchFamily="18" charset="0"/>
                <a:ea typeface="SimSun" panose="02010600030101010101" pitchFamily="2" charset="-122"/>
              </a:rPr>
              <a:t>Sigmoid</a:t>
            </a:r>
            <a:r>
              <a:rPr lang="zh-CN" altLang="en-US" dirty="0">
                <a:latin typeface="Times New Roman" panose="02020603050405020304" pitchFamily="18" charset="0"/>
                <a:ea typeface="SimSun" panose="02010600030101010101" pitchFamily="2" charset="-122"/>
                <a:cs typeface="Times New Roman" panose="02020603050405020304" pitchFamily="18" charset="0"/>
              </a:rPr>
              <a:t>层则决定哪些值用于最终的输出</a:t>
            </a:r>
            <a:r>
              <a:rPr lang="en-US" dirty="0"/>
              <a:t> </a:t>
            </a:r>
          </a:p>
        </p:txBody>
      </p:sp>
    </p:spTree>
    <p:extLst>
      <p:ext uri="{BB962C8B-B14F-4D97-AF65-F5344CB8AC3E}">
        <p14:creationId xmlns:p14="http://schemas.microsoft.com/office/powerpoint/2010/main" val="2318978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长短时记忆神经网络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LSTM</a:t>
            </a: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43</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AD038F7-2C18-074C-AF4E-13319A39E4E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0678" y="2715208"/>
            <a:ext cx="7426954" cy="2845837"/>
          </a:xfrm>
          <a:prstGeom prst="rect">
            <a:avLst/>
          </a:prstGeom>
          <a:noFill/>
          <a:ln>
            <a:noFill/>
          </a:ln>
        </p:spPr>
      </p:pic>
      <p:pic>
        <p:nvPicPr>
          <p:cNvPr id="12" name="Picture 11">
            <a:extLst>
              <a:ext uri="{FF2B5EF4-FFF2-40B4-BE49-F238E27FC236}">
                <a16:creationId xmlns:a16="http://schemas.microsoft.com/office/drawing/2014/main" id="{0983CD6A-6C6A-D141-911C-17365D978BE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6754" y="3026702"/>
            <a:ext cx="1333825" cy="337502"/>
          </a:xfrm>
          <a:prstGeom prst="rect">
            <a:avLst/>
          </a:prstGeom>
          <a:noFill/>
          <a:ln>
            <a:noFill/>
          </a:ln>
        </p:spPr>
      </p:pic>
    </p:spTree>
    <p:extLst>
      <p:ext uri="{BB962C8B-B14F-4D97-AF65-F5344CB8AC3E}">
        <p14:creationId xmlns:p14="http://schemas.microsoft.com/office/powerpoint/2010/main" val="75670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长短时记忆神经网络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LSTM</a:t>
            </a: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44</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F9CF63F-22CF-D643-9F55-67D32C647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874" y="2211873"/>
            <a:ext cx="4397828" cy="4397828"/>
          </a:xfrm>
          <a:prstGeom prst="rect">
            <a:avLst/>
          </a:prstGeom>
        </p:spPr>
      </p:pic>
    </p:spTree>
    <p:extLst>
      <p:ext uri="{BB962C8B-B14F-4D97-AF65-F5344CB8AC3E}">
        <p14:creationId xmlns:p14="http://schemas.microsoft.com/office/powerpoint/2010/main" val="2426343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门控循环单元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GRU</a:t>
            </a: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遗忘门和输入门互补，设计冗余，合并为更新门</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不额外引入记忆流</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45</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图片 26">
            <a:extLst>
              <a:ext uri="{FF2B5EF4-FFF2-40B4-BE49-F238E27FC236}">
                <a16:creationId xmlns:a16="http://schemas.microsoft.com/office/drawing/2014/main" id="{2BD14D54-AC64-C746-8FEF-B1845279ACC2}"/>
              </a:ext>
            </a:extLst>
          </p:cNvPr>
          <p:cNvPicPr/>
          <p:nvPr/>
        </p:nvPicPr>
        <p:blipFill rotWithShape="1">
          <a:blip r:embed="rId3"/>
          <a:srcRect l="10019" t="20812" r="13027" b="34320"/>
          <a:stretch/>
        </p:blipFill>
        <p:spPr>
          <a:xfrm>
            <a:off x="24881" y="3440405"/>
            <a:ext cx="4739952" cy="2410408"/>
          </a:xfrm>
          <a:prstGeom prst="rect">
            <a:avLst/>
          </a:prstGeom>
        </p:spPr>
      </p:pic>
      <p:pic>
        <p:nvPicPr>
          <p:cNvPr id="14" name="图片 26">
            <a:extLst>
              <a:ext uri="{FF2B5EF4-FFF2-40B4-BE49-F238E27FC236}">
                <a16:creationId xmlns:a16="http://schemas.microsoft.com/office/drawing/2014/main" id="{85CC3EFF-C7EC-5F4B-B7FF-C1D5FC32D71A}"/>
              </a:ext>
            </a:extLst>
          </p:cNvPr>
          <p:cNvPicPr/>
          <p:nvPr/>
        </p:nvPicPr>
        <p:blipFill rotWithShape="1">
          <a:blip r:embed="rId3"/>
          <a:srcRect l="10019" t="80337" r="23091"/>
          <a:stretch/>
        </p:blipFill>
        <p:spPr>
          <a:xfrm>
            <a:off x="4836367" y="4013201"/>
            <a:ext cx="4018384" cy="1193281"/>
          </a:xfrm>
          <a:prstGeom prst="rect">
            <a:avLst/>
          </a:prstGeom>
        </p:spPr>
      </p:pic>
    </p:spTree>
    <p:extLst>
      <p:ext uri="{BB962C8B-B14F-4D97-AF65-F5344CB8AC3E}">
        <p14:creationId xmlns:p14="http://schemas.microsoft.com/office/powerpoint/2010/main" val="75390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门控循环单元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GRU</a:t>
            </a: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遗忘门和输入门互补，设计冗余，合并为更新门</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不额外引入记忆流</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46</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F7B5C97-9DE3-AE4F-9EAC-599B30372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510" y="3219741"/>
            <a:ext cx="3539412" cy="3539412"/>
          </a:xfrm>
          <a:prstGeom prst="rect">
            <a:avLst/>
          </a:prstGeom>
        </p:spPr>
      </p:pic>
    </p:spTree>
    <p:extLst>
      <p:ext uri="{BB962C8B-B14F-4D97-AF65-F5344CB8AC3E}">
        <p14:creationId xmlns:p14="http://schemas.microsoft.com/office/powerpoint/2010/main" val="3529712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循环神经网络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双向循环神经网络</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每一个训练序列向前和向后分别是两个循环神经网络（</a:t>
            </a:r>
            <a:r>
              <a:rPr lang="en-US" sz="2000" dirty="0">
                <a:latin typeface="微软雅黑" panose="020B0503020204020204" pitchFamily="34" charset="-122"/>
                <a:ea typeface="微软雅黑" panose="020B0503020204020204" pitchFamily="34" charset="-122"/>
                <a:cs typeface="Times New Roman" panose="02020603050405020304" pitchFamily="18" charset="0"/>
              </a:rPr>
              <a:t>RNN），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而且这两个都连接着一个输出层</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提供给输出层输入序列中每一个点的完整的过去和未来的上下文信息</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47</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82B4D8C-F8CC-F240-9B94-F79E6A5210D6}"/>
              </a:ext>
            </a:extLst>
          </p:cNvPr>
          <p:cNvPicPr>
            <a:picLocks noChangeAspect="1"/>
          </p:cNvPicPr>
          <p:nvPr/>
        </p:nvPicPr>
        <p:blipFill>
          <a:blip r:embed="rId3"/>
          <a:stretch>
            <a:fillRect/>
          </a:stretch>
        </p:blipFill>
        <p:spPr>
          <a:xfrm>
            <a:off x="2241292" y="3646110"/>
            <a:ext cx="4252815" cy="3045494"/>
          </a:xfrm>
          <a:prstGeom prst="rect">
            <a:avLst/>
          </a:prstGeom>
        </p:spPr>
      </p:pic>
    </p:spTree>
    <p:extLst>
      <p:ext uri="{BB962C8B-B14F-4D97-AF65-F5344CB8AC3E}">
        <p14:creationId xmlns:p14="http://schemas.microsoft.com/office/powerpoint/2010/main" val="2822712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多任务学习</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48</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图片 50" descr="模型汇总-14 多任务学习-Multitask Learning概述">
            <a:extLst>
              <a:ext uri="{FF2B5EF4-FFF2-40B4-BE49-F238E27FC236}">
                <a16:creationId xmlns:a16="http://schemas.microsoft.com/office/drawing/2014/main" id="{B15340E9-D506-D140-BA33-CD66C09920B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93465" y="2104571"/>
            <a:ext cx="5274310" cy="4674870"/>
          </a:xfrm>
          <a:prstGeom prst="rect">
            <a:avLst/>
          </a:prstGeom>
          <a:noFill/>
          <a:ln>
            <a:noFill/>
          </a:ln>
        </p:spPr>
      </p:pic>
    </p:spTree>
    <p:extLst>
      <p:ext uri="{BB962C8B-B14F-4D97-AF65-F5344CB8AC3E}">
        <p14:creationId xmlns:p14="http://schemas.microsoft.com/office/powerpoint/2010/main" val="3348486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图神经网络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GNN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49</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descr="查看源图像">
            <a:extLst>
              <a:ext uri="{FF2B5EF4-FFF2-40B4-BE49-F238E27FC236}">
                <a16:creationId xmlns:a16="http://schemas.microsoft.com/office/drawing/2014/main" id="{7FCEEEF6-E5E3-44FF-9899-811A8FC8D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90" y="2208548"/>
            <a:ext cx="2988746" cy="2022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a:extLst>
              <a:ext uri="{FF2B5EF4-FFF2-40B4-BE49-F238E27FC236}">
                <a16:creationId xmlns:a16="http://schemas.microsoft.com/office/drawing/2014/main" id="{6F26F400-0132-45F4-9B80-6CDD69522FB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579"/>
          <a:stretch/>
        </p:blipFill>
        <p:spPr bwMode="auto">
          <a:xfrm>
            <a:off x="3872408" y="2208548"/>
            <a:ext cx="2232427" cy="20223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B94AF027-0312-4E8F-8E05-F7915FB37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507" y="2208548"/>
            <a:ext cx="2365293" cy="198105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4CCC895-69E3-415A-8036-848BDF701DE9}"/>
              </a:ext>
            </a:extLst>
          </p:cNvPr>
          <p:cNvSpPr txBox="1"/>
          <p:nvPr/>
        </p:nvSpPr>
        <p:spPr>
          <a:xfrm>
            <a:off x="1776352" y="4341253"/>
            <a:ext cx="1107996" cy="369332"/>
          </a:xfrm>
          <a:prstGeom prst="rect">
            <a:avLst/>
          </a:prstGeom>
          <a:noFill/>
        </p:spPr>
        <p:txBody>
          <a:bodyPr wrap="none" rtlCol="0">
            <a:spAutoFit/>
          </a:bodyPr>
          <a:lstStyle/>
          <a:p>
            <a:r>
              <a:rPr lang="zh-CN" altLang="en-US" dirty="0"/>
              <a:t>交通网络</a:t>
            </a:r>
          </a:p>
        </p:txBody>
      </p:sp>
      <p:sp>
        <p:nvSpPr>
          <p:cNvPr id="13" name="文本框 12">
            <a:extLst>
              <a:ext uri="{FF2B5EF4-FFF2-40B4-BE49-F238E27FC236}">
                <a16:creationId xmlns:a16="http://schemas.microsoft.com/office/drawing/2014/main" id="{83E1DA38-BEED-4BEF-A4B5-17ABC961096F}"/>
              </a:ext>
            </a:extLst>
          </p:cNvPr>
          <p:cNvSpPr txBox="1"/>
          <p:nvPr/>
        </p:nvSpPr>
        <p:spPr>
          <a:xfrm>
            <a:off x="4434623" y="4342863"/>
            <a:ext cx="1107996" cy="369332"/>
          </a:xfrm>
          <a:prstGeom prst="rect">
            <a:avLst/>
          </a:prstGeom>
          <a:noFill/>
        </p:spPr>
        <p:txBody>
          <a:bodyPr wrap="none" rtlCol="0">
            <a:spAutoFit/>
          </a:bodyPr>
          <a:lstStyle/>
          <a:p>
            <a:r>
              <a:rPr lang="zh-CN" altLang="en-US" dirty="0"/>
              <a:t>社交网络</a:t>
            </a:r>
          </a:p>
        </p:txBody>
      </p:sp>
      <p:sp>
        <p:nvSpPr>
          <p:cNvPr id="14" name="文本框 13">
            <a:extLst>
              <a:ext uri="{FF2B5EF4-FFF2-40B4-BE49-F238E27FC236}">
                <a16:creationId xmlns:a16="http://schemas.microsoft.com/office/drawing/2014/main" id="{B1B624E3-7098-4EEB-B790-8606D26A6DDC}"/>
              </a:ext>
            </a:extLst>
          </p:cNvPr>
          <p:cNvSpPr txBox="1"/>
          <p:nvPr/>
        </p:nvSpPr>
        <p:spPr>
          <a:xfrm>
            <a:off x="7065571" y="4342863"/>
            <a:ext cx="1107996" cy="369332"/>
          </a:xfrm>
          <a:prstGeom prst="rect">
            <a:avLst/>
          </a:prstGeom>
          <a:noFill/>
        </p:spPr>
        <p:txBody>
          <a:bodyPr wrap="none" rtlCol="0">
            <a:spAutoFit/>
          </a:bodyPr>
          <a:lstStyle/>
          <a:p>
            <a:r>
              <a:rPr lang="zh-CN" altLang="en-US" dirty="0"/>
              <a:t>知识图谱</a:t>
            </a:r>
          </a:p>
        </p:txBody>
      </p:sp>
      <p:pic>
        <p:nvPicPr>
          <p:cNvPr id="1032" name="Picture 8" descr="preview">
            <a:extLst>
              <a:ext uri="{FF2B5EF4-FFF2-40B4-BE49-F238E27FC236}">
                <a16:creationId xmlns:a16="http://schemas.microsoft.com/office/drawing/2014/main" id="{BF4D1181-6B73-4276-AEB6-08304F280F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92676" y="4626309"/>
            <a:ext cx="5168766" cy="217518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4CD4DC5-6886-4C77-9D5C-3491F5E2A0C8}"/>
              </a:ext>
            </a:extLst>
          </p:cNvPr>
          <p:cNvSpPr/>
          <p:nvPr/>
        </p:nvSpPr>
        <p:spPr>
          <a:xfrm>
            <a:off x="5958038" y="6468008"/>
            <a:ext cx="1318661" cy="324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746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复杂数据组织与问题</a:t>
            </a:r>
            <a:endParaRPr lang="en-US" altLang="zh-CN"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视觉图像处理</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a:t>
            </a:fld>
            <a:endParaRPr lang="en-US" altLang="zh-CN" dirty="0"/>
          </a:p>
        </p:txBody>
      </p:sp>
      <p:pic>
        <p:nvPicPr>
          <p:cNvPr id="9" name="Picture 7">
            <a:extLst>
              <a:ext uri="{FF2B5EF4-FFF2-40B4-BE49-F238E27FC236}">
                <a16:creationId xmlns:a16="http://schemas.microsoft.com/office/drawing/2014/main" id="{6E0C66EB-6B3F-4609-B1D0-EE35ECD354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7971" y="3572802"/>
            <a:ext cx="2612317" cy="17891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11">
            <a:extLst>
              <a:ext uri="{FF2B5EF4-FFF2-40B4-BE49-F238E27FC236}">
                <a16:creationId xmlns:a16="http://schemas.microsoft.com/office/drawing/2014/main" id="{12AC7B34-8500-4A31-899D-49F0F76CDD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189" y="3572802"/>
            <a:ext cx="2880319" cy="17891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 name="图片 4">
            <a:extLst>
              <a:ext uri="{FF2B5EF4-FFF2-40B4-BE49-F238E27FC236}">
                <a16:creationId xmlns:a16="http://schemas.microsoft.com/office/drawing/2014/main" id="{35A21B48-095A-47E1-B746-5865425006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87752" y="3572802"/>
            <a:ext cx="2709427" cy="17891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AutoShape 71">
            <a:extLst>
              <a:ext uri="{FF2B5EF4-FFF2-40B4-BE49-F238E27FC236}">
                <a16:creationId xmlns:a16="http://schemas.microsoft.com/office/drawing/2014/main" id="{FD75BB85-A875-456E-8A76-BA54B8A4FC77}"/>
              </a:ext>
            </a:extLst>
          </p:cNvPr>
          <p:cNvSpPr>
            <a:spLocks noChangeArrowheads="1"/>
          </p:cNvSpPr>
          <p:nvPr/>
        </p:nvSpPr>
        <p:spPr bwMode="auto">
          <a:xfrm>
            <a:off x="3287971" y="3162124"/>
            <a:ext cx="2612317" cy="289874"/>
          </a:xfrm>
          <a:prstGeom prst="roundRect">
            <a:avLst>
              <a:gd name="adj" fmla="val 5630"/>
            </a:avLst>
          </a:prstGeom>
          <a:solidFill>
            <a:srgbClr val="1F497D"/>
          </a:solidFill>
          <a:ln w="6350" algn="ctr">
            <a:noFill/>
            <a:round/>
            <a:headEnd/>
            <a:tailEnd/>
          </a:ln>
          <a:effectLst/>
        </p:spPr>
        <p:txBody>
          <a:bodyPr wrap="none" anchor="ctr"/>
          <a:lstStyle/>
          <a:p>
            <a:pPr algn="ctr">
              <a:lnSpc>
                <a:spcPct val="120000"/>
              </a:lnSpc>
              <a:spcBef>
                <a:spcPct val="20000"/>
              </a:spcBef>
              <a:buClr>
                <a:srgbClr val="E1B40C"/>
              </a:buClr>
              <a:buFont typeface="微软雅黑" pitchFamily="34" charset="-122"/>
              <a:buNone/>
              <a:defRPr/>
            </a:pPr>
            <a:r>
              <a:rPr lang="zh-CN" altLang="en-US" sz="1600" dirty="0">
                <a:ln w="11430"/>
                <a:gradFill>
                  <a:gsLst>
                    <a:gs pos="25000">
                      <a:schemeClr val="bg1"/>
                    </a:gs>
                    <a:gs pos="100000">
                      <a:schemeClr val="bg1">
                        <a:lumMod val="95000"/>
                      </a:schemeClr>
                    </a:gs>
                  </a:gsLst>
                  <a:lin ang="5400000"/>
                </a:gradFill>
                <a:latin typeface="Arial" pitchFamily="34" charset="0"/>
                <a:ea typeface="微软雅黑" pitchFamily="34" charset="-122"/>
                <a:cs typeface="Arial" pitchFamily="34" charset="0"/>
              </a:rPr>
              <a:t>公交客流统计和</a:t>
            </a:r>
            <a:r>
              <a:rPr lang="en-US" altLang="zh-CN" sz="1600" dirty="0">
                <a:ln w="11430"/>
                <a:gradFill>
                  <a:gsLst>
                    <a:gs pos="25000">
                      <a:schemeClr val="bg1"/>
                    </a:gs>
                    <a:gs pos="100000">
                      <a:schemeClr val="bg1">
                        <a:lumMod val="95000"/>
                      </a:schemeClr>
                    </a:gs>
                  </a:gsLst>
                  <a:lin ang="5400000"/>
                </a:gradFill>
                <a:latin typeface="Arial" pitchFamily="34" charset="0"/>
                <a:ea typeface="微软雅黑" pitchFamily="34" charset="-122"/>
                <a:cs typeface="Arial" pitchFamily="34" charset="0"/>
              </a:rPr>
              <a:t>OD</a:t>
            </a:r>
            <a:r>
              <a:rPr lang="zh-CN" altLang="en-US" sz="1600" dirty="0">
                <a:ln w="11430"/>
                <a:gradFill>
                  <a:gsLst>
                    <a:gs pos="25000">
                      <a:schemeClr val="bg1"/>
                    </a:gs>
                    <a:gs pos="100000">
                      <a:schemeClr val="bg1">
                        <a:lumMod val="95000"/>
                      </a:schemeClr>
                    </a:gs>
                  </a:gsLst>
                  <a:lin ang="5400000"/>
                </a:gradFill>
                <a:latin typeface="Arial" pitchFamily="34" charset="0"/>
                <a:ea typeface="微软雅黑" pitchFamily="34" charset="-122"/>
                <a:cs typeface="Arial" pitchFamily="34" charset="0"/>
              </a:rPr>
              <a:t>识别</a:t>
            </a:r>
          </a:p>
        </p:txBody>
      </p:sp>
      <p:sp>
        <p:nvSpPr>
          <p:cNvPr id="15" name="AutoShape 71">
            <a:extLst>
              <a:ext uri="{FF2B5EF4-FFF2-40B4-BE49-F238E27FC236}">
                <a16:creationId xmlns:a16="http://schemas.microsoft.com/office/drawing/2014/main" id="{31E2AA86-5300-4857-93EC-7A593658A170}"/>
              </a:ext>
            </a:extLst>
          </p:cNvPr>
          <p:cNvSpPr>
            <a:spLocks noChangeArrowheads="1"/>
          </p:cNvSpPr>
          <p:nvPr/>
        </p:nvSpPr>
        <p:spPr bwMode="auto">
          <a:xfrm>
            <a:off x="249188" y="3185763"/>
            <a:ext cx="2880319" cy="289874"/>
          </a:xfrm>
          <a:prstGeom prst="roundRect">
            <a:avLst>
              <a:gd name="adj" fmla="val 5630"/>
            </a:avLst>
          </a:prstGeom>
          <a:solidFill>
            <a:srgbClr val="1F497D"/>
          </a:solidFill>
          <a:ln w="6350" algn="ctr">
            <a:noFill/>
            <a:round/>
            <a:headEnd/>
            <a:tailEnd/>
          </a:ln>
          <a:effectLst/>
        </p:spPr>
        <p:txBody>
          <a:bodyPr wrap="none" anchor="ctr"/>
          <a:lstStyle/>
          <a:p>
            <a:pPr algn="ctr">
              <a:lnSpc>
                <a:spcPct val="120000"/>
              </a:lnSpc>
              <a:spcBef>
                <a:spcPct val="20000"/>
              </a:spcBef>
              <a:buClr>
                <a:srgbClr val="E1B40C"/>
              </a:buClr>
              <a:buFont typeface="微软雅黑" pitchFamily="34" charset="-122"/>
              <a:buNone/>
              <a:defRPr/>
            </a:pPr>
            <a:r>
              <a:rPr lang="zh-CN" altLang="en-US" sz="1600" dirty="0">
                <a:ln w="11430"/>
                <a:gradFill>
                  <a:gsLst>
                    <a:gs pos="25000">
                      <a:schemeClr val="bg1"/>
                    </a:gs>
                    <a:gs pos="100000">
                      <a:schemeClr val="bg1">
                        <a:lumMod val="95000"/>
                      </a:schemeClr>
                    </a:gs>
                  </a:gsLst>
                  <a:lin ang="5400000"/>
                </a:gradFill>
                <a:latin typeface="Arial" pitchFamily="34" charset="0"/>
                <a:ea typeface="微软雅黑" pitchFamily="34" charset="-122"/>
                <a:cs typeface="Arial" pitchFamily="34" charset="0"/>
              </a:rPr>
              <a:t>道路交通流分析</a:t>
            </a:r>
          </a:p>
        </p:txBody>
      </p:sp>
      <p:sp>
        <p:nvSpPr>
          <p:cNvPr id="16" name="AutoShape 71">
            <a:extLst>
              <a:ext uri="{FF2B5EF4-FFF2-40B4-BE49-F238E27FC236}">
                <a16:creationId xmlns:a16="http://schemas.microsoft.com/office/drawing/2014/main" id="{AA30F6B1-F6A7-4CDC-BAAA-3F2180D3C911}"/>
              </a:ext>
            </a:extLst>
          </p:cNvPr>
          <p:cNvSpPr>
            <a:spLocks noChangeArrowheads="1"/>
          </p:cNvSpPr>
          <p:nvPr/>
        </p:nvSpPr>
        <p:spPr bwMode="auto">
          <a:xfrm>
            <a:off x="6156436" y="3162124"/>
            <a:ext cx="2775458" cy="289874"/>
          </a:xfrm>
          <a:prstGeom prst="roundRect">
            <a:avLst>
              <a:gd name="adj" fmla="val 5630"/>
            </a:avLst>
          </a:prstGeom>
          <a:solidFill>
            <a:srgbClr val="1F497D"/>
          </a:solidFill>
          <a:ln w="6350" algn="ctr">
            <a:noFill/>
            <a:round/>
            <a:headEnd/>
            <a:tailEnd/>
          </a:ln>
          <a:effectLst/>
        </p:spPr>
        <p:txBody>
          <a:bodyPr wrap="none" anchor="ctr"/>
          <a:lstStyle/>
          <a:p>
            <a:pPr algn="ctr">
              <a:lnSpc>
                <a:spcPct val="120000"/>
              </a:lnSpc>
              <a:spcBef>
                <a:spcPct val="20000"/>
              </a:spcBef>
              <a:buClr>
                <a:srgbClr val="E1B40C"/>
              </a:buClr>
              <a:buFont typeface="微软雅黑" pitchFamily="34" charset="-122"/>
              <a:buNone/>
              <a:defRPr/>
            </a:pPr>
            <a:r>
              <a:rPr lang="zh-CN" altLang="en-US" sz="1600" dirty="0">
                <a:ln w="11430"/>
                <a:gradFill>
                  <a:gsLst>
                    <a:gs pos="25000">
                      <a:schemeClr val="bg1"/>
                    </a:gs>
                    <a:gs pos="100000">
                      <a:schemeClr val="bg1">
                        <a:lumMod val="95000"/>
                      </a:schemeClr>
                    </a:gs>
                  </a:gsLst>
                  <a:lin ang="5400000"/>
                </a:gradFill>
                <a:latin typeface="Arial" pitchFamily="34" charset="0"/>
                <a:ea typeface="微软雅黑" pitchFamily="34" charset="-122"/>
                <a:cs typeface="Arial" pitchFamily="34" charset="0"/>
              </a:rPr>
              <a:t>道路交通事件识别</a:t>
            </a:r>
          </a:p>
        </p:txBody>
      </p:sp>
    </p:spTree>
    <p:extLst>
      <p:ext uri="{BB962C8B-B14F-4D97-AF65-F5344CB8AC3E}">
        <p14:creationId xmlns:p14="http://schemas.microsoft.com/office/powerpoint/2010/main" val="128445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图神经网络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GNN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图卷积神经网络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GCN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基于谱图卷积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spectral based GCN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（无向图）</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50</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2" name="Picture 4" descr="查看源图像">
            <a:extLst>
              <a:ext uri="{FF2B5EF4-FFF2-40B4-BE49-F238E27FC236}">
                <a16:creationId xmlns:a16="http://schemas.microsoft.com/office/drawing/2014/main" id="{6323C180-98E3-4A53-9ABB-918002CC95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928" y="3373016"/>
            <a:ext cx="5919537" cy="303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354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图神经网络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GNN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图卷积神经网络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GCN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基于谱图卷积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spectral based GCN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（无向图）</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基于空间图卷积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spatial based GCN</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51</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8" name="Picture 2" descr="preview">
            <a:extLst>
              <a:ext uri="{FF2B5EF4-FFF2-40B4-BE49-F238E27FC236}">
                <a16:creationId xmlns:a16="http://schemas.microsoft.com/office/drawing/2014/main" id="{BDD0E104-EFA6-42BE-AABB-7772B3F20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525"/>
          <a:stretch/>
        </p:blipFill>
        <p:spPr bwMode="auto">
          <a:xfrm>
            <a:off x="1074922" y="3617488"/>
            <a:ext cx="6859138" cy="307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311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图神经网络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GNN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图卷积神经网络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GCN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基于谱图卷积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spectral based GCN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（无向图）</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基于空间图卷积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spatial based GCN</a:t>
            </a: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52</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4403D61A-5598-4F76-BA20-62E301B1A2FA}"/>
              </a:ext>
            </a:extLst>
          </p:cNvPr>
          <p:cNvSpPr/>
          <p:nvPr/>
        </p:nvSpPr>
        <p:spPr>
          <a:xfrm>
            <a:off x="457200" y="3721980"/>
            <a:ext cx="7979345" cy="2862322"/>
          </a:xfrm>
          <a:prstGeom prst="rect">
            <a:avLst/>
          </a:prstGeom>
        </p:spPr>
        <p:txBody>
          <a:bodyPr wrap="square">
            <a:spAutoFit/>
          </a:bodyPr>
          <a:lstStyle/>
          <a:p>
            <a:r>
              <a:rPr lang="zh-CN" altLang="en-US" dirty="0"/>
              <a:t>在效率方面，基于谱的模型的计算成本随着图的大小而急剧增加。基于空间的模型有潜力处理大型图，因为它们通过聚集相邻节点直接在图域中执行卷积。</a:t>
            </a:r>
          </a:p>
          <a:p>
            <a:endParaRPr lang="zh-CN" altLang="en-US" dirty="0"/>
          </a:p>
          <a:p>
            <a:r>
              <a:rPr lang="zh-CN" altLang="en-US" dirty="0"/>
              <a:t>在一般性方面，基于谱的模型假定一个固定的图，使得它们很难在图中添加新的节点。另一方面，基于空间的模型在每个节点本地执行图卷积，可以轻松地在不同的位置和结构之间共享权重。</a:t>
            </a:r>
          </a:p>
          <a:p>
            <a:endParaRPr lang="zh-CN" altLang="en-US" dirty="0"/>
          </a:p>
          <a:p>
            <a:r>
              <a:rPr lang="zh-CN" altLang="en-US" dirty="0"/>
              <a:t>在灵活性方面，基于谱的模型仅限于在无向图上工作，有向图上的拉普拉斯矩阵没有明确的定义。基于空间的模型更灵活地处理多源输入，这些输入可以合并到聚合函数中。</a:t>
            </a:r>
          </a:p>
        </p:txBody>
      </p:sp>
    </p:spTree>
    <p:extLst>
      <p:ext uri="{BB962C8B-B14F-4D97-AF65-F5344CB8AC3E}">
        <p14:creationId xmlns:p14="http://schemas.microsoft.com/office/powerpoint/2010/main" val="1726394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图神经网络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GNN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图卷积神经网络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GCN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基于谱图卷积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spectral based GCN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（无向图）</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基于空间图卷积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spatial based GCN</a:t>
            </a:r>
          </a:p>
          <a:p>
            <a:pPr>
              <a:lnSpc>
                <a:spcPct val="15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53</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0" name="Picture 2" descr="查看源图像">
            <a:extLst>
              <a:ext uri="{FF2B5EF4-FFF2-40B4-BE49-F238E27FC236}">
                <a16:creationId xmlns:a16="http://schemas.microsoft.com/office/drawing/2014/main" id="{43AC7743-5CE5-4C4C-BA80-30AE05419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33" y="3763266"/>
            <a:ext cx="5950117" cy="282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946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图神经网络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GNN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图卷积神经网络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GCN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图时空网络</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54</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42" name="Picture 2" descr="查看源图像">
            <a:extLst>
              <a:ext uri="{FF2B5EF4-FFF2-40B4-BE49-F238E27FC236}">
                <a16:creationId xmlns:a16="http://schemas.microsoft.com/office/drawing/2014/main" id="{72523CDA-1DC8-4843-B70A-EA36B20B48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070"/>
          <a:stretch/>
        </p:blipFill>
        <p:spPr bwMode="auto">
          <a:xfrm>
            <a:off x="1033428" y="3054580"/>
            <a:ext cx="7077143" cy="3337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16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注意力机制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Attention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55</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170" name="Picture 2" descr="查看源图像">
            <a:extLst>
              <a:ext uri="{FF2B5EF4-FFF2-40B4-BE49-F238E27FC236}">
                <a16:creationId xmlns:a16="http://schemas.microsoft.com/office/drawing/2014/main" id="{90A9BC43-33FB-47E4-B6AB-BC55B4D8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445" y="2258008"/>
            <a:ext cx="4931110" cy="433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注意力机制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Attention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图注意力模型（</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GAT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56</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2" name="Picture 2" descr="preview">
            <a:extLst>
              <a:ext uri="{FF2B5EF4-FFF2-40B4-BE49-F238E27FC236}">
                <a16:creationId xmlns:a16="http://schemas.microsoft.com/office/drawing/2014/main" id="{6B56D16D-1E44-42F0-970B-4D9D31E3EE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982"/>
          <a:stretch/>
        </p:blipFill>
        <p:spPr bwMode="auto">
          <a:xfrm>
            <a:off x="0" y="2607906"/>
            <a:ext cx="9144000" cy="350173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52A6DC4-A67D-4934-9CC0-6CB037D409BC}"/>
              </a:ext>
            </a:extLst>
          </p:cNvPr>
          <p:cNvSpPr/>
          <p:nvPr/>
        </p:nvSpPr>
        <p:spPr>
          <a:xfrm>
            <a:off x="6901314" y="5439698"/>
            <a:ext cx="2165684" cy="625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2537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编解码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encoder decoder</a:t>
            </a: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57</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18" name="Picture 2" descr="查看源图像">
            <a:extLst>
              <a:ext uri="{FF2B5EF4-FFF2-40B4-BE49-F238E27FC236}">
                <a16:creationId xmlns:a16="http://schemas.microsoft.com/office/drawing/2014/main" id="{135C3E6F-0422-4698-BCF2-3593B7AB5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2486608"/>
            <a:ext cx="7863840" cy="3645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448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编解码 </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encoder decoder</a:t>
            </a: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图自编码（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graph auto encoder</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GAE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58</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552A6DC4-A67D-4934-9CC0-6CB037D409BC}"/>
              </a:ext>
            </a:extLst>
          </p:cNvPr>
          <p:cNvSpPr/>
          <p:nvPr/>
        </p:nvSpPr>
        <p:spPr>
          <a:xfrm>
            <a:off x="6901314" y="5439698"/>
            <a:ext cx="2165684" cy="625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Picture 2" descr="preview">
            <a:extLst>
              <a:ext uri="{FF2B5EF4-FFF2-40B4-BE49-F238E27FC236}">
                <a16:creationId xmlns:a16="http://schemas.microsoft.com/office/drawing/2014/main" id="{6FAEFDCC-0717-49A5-B938-AE364135A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 y="3082841"/>
            <a:ext cx="8683057" cy="244808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A27459B-6326-4231-86AA-63A27DED3BC8}"/>
              </a:ext>
            </a:extLst>
          </p:cNvPr>
          <p:cNvSpPr/>
          <p:nvPr/>
        </p:nvSpPr>
        <p:spPr>
          <a:xfrm>
            <a:off x="6766559" y="4989505"/>
            <a:ext cx="2079057" cy="351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18872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对抗学习（</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GAN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59</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266" name="Picture 2" descr="https://img-blog.csdn.net/20171217015843240">
            <a:extLst>
              <a:ext uri="{FF2B5EF4-FFF2-40B4-BE49-F238E27FC236}">
                <a16:creationId xmlns:a16="http://schemas.microsoft.com/office/drawing/2014/main" id="{0913E815-D993-4D36-8E4C-8A05B060B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170" y="2258008"/>
            <a:ext cx="7137801" cy="363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7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复杂数据组织与问题</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视觉图像处理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a:t>
            </a:fld>
            <a:endParaRPr lang="en-US" altLang="zh-CN" dirty="0"/>
          </a:p>
        </p:txBody>
      </p:sp>
      <p:grpSp>
        <p:nvGrpSpPr>
          <p:cNvPr id="9" name="组合 3">
            <a:extLst>
              <a:ext uri="{FF2B5EF4-FFF2-40B4-BE49-F238E27FC236}">
                <a16:creationId xmlns:a16="http://schemas.microsoft.com/office/drawing/2014/main" id="{36AF5B9B-90E9-4A38-A4B0-E6BC7D72A28D}"/>
              </a:ext>
            </a:extLst>
          </p:cNvPr>
          <p:cNvGrpSpPr>
            <a:grpSpLocks/>
          </p:cNvGrpSpPr>
          <p:nvPr/>
        </p:nvGrpSpPr>
        <p:grpSpPr bwMode="auto">
          <a:xfrm>
            <a:off x="3977295" y="2974852"/>
            <a:ext cx="4821237" cy="2824163"/>
            <a:chOff x="953764" y="1981200"/>
            <a:chExt cx="6995246" cy="3938064"/>
          </a:xfrm>
        </p:grpSpPr>
        <p:pic>
          <p:nvPicPr>
            <p:cNvPr id="10" name="Picture 13">
              <a:extLst>
                <a:ext uri="{FF2B5EF4-FFF2-40B4-BE49-F238E27FC236}">
                  <a16:creationId xmlns:a16="http://schemas.microsoft.com/office/drawing/2014/main" id="{91107EB3-AB6D-434A-8B10-5E7378DD4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65" y="1981200"/>
              <a:ext cx="6995245" cy="393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D83CDD22-EDDF-4075-B67D-CFF5C6541ECE}"/>
                </a:ext>
              </a:extLst>
            </p:cNvPr>
            <p:cNvSpPr/>
            <p:nvPr/>
          </p:nvSpPr>
          <p:spPr>
            <a:xfrm>
              <a:off x="953764" y="1981200"/>
              <a:ext cx="6995246" cy="790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5DB77E72-335F-4208-BEB9-D6AFF515DD07}"/>
                </a:ext>
              </a:extLst>
            </p:cNvPr>
            <p:cNvSpPr/>
            <p:nvPr/>
          </p:nvSpPr>
          <p:spPr>
            <a:xfrm>
              <a:off x="7234974" y="2291109"/>
              <a:ext cx="714036" cy="362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F0A09272-64FE-43AE-83C3-DA5E79C863A9}"/>
                </a:ext>
              </a:extLst>
            </p:cNvPr>
            <p:cNvSpPr/>
            <p:nvPr/>
          </p:nvSpPr>
          <p:spPr>
            <a:xfrm>
              <a:off x="953764" y="2291109"/>
              <a:ext cx="714036" cy="362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4" name="图片 4">
            <a:extLst>
              <a:ext uri="{FF2B5EF4-FFF2-40B4-BE49-F238E27FC236}">
                <a16:creationId xmlns:a16="http://schemas.microsoft.com/office/drawing/2014/main" id="{BE6AD87E-4A34-423E-93F1-493E2DA42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60" y="3543261"/>
            <a:ext cx="4148552" cy="225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71">
            <a:extLst>
              <a:ext uri="{FF2B5EF4-FFF2-40B4-BE49-F238E27FC236}">
                <a16:creationId xmlns:a16="http://schemas.microsoft.com/office/drawing/2014/main" id="{C60A5204-4E52-452C-AB23-538EA2C0779C}"/>
              </a:ext>
            </a:extLst>
          </p:cNvPr>
          <p:cNvSpPr>
            <a:spLocks noChangeArrowheads="1"/>
          </p:cNvSpPr>
          <p:nvPr/>
        </p:nvSpPr>
        <p:spPr bwMode="auto">
          <a:xfrm>
            <a:off x="777088" y="3210457"/>
            <a:ext cx="2880319" cy="289874"/>
          </a:xfrm>
          <a:prstGeom prst="roundRect">
            <a:avLst>
              <a:gd name="adj" fmla="val 5630"/>
            </a:avLst>
          </a:prstGeom>
          <a:solidFill>
            <a:srgbClr val="1F497D"/>
          </a:solidFill>
          <a:ln w="6350" algn="ctr">
            <a:noFill/>
            <a:round/>
            <a:headEnd/>
            <a:tailEnd/>
          </a:ln>
          <a:effectLst/>
        </p:spPr>
        <p:txBody>
          <a:bodyPr wrap="none" anchor="ctr"/>
          <a:lstStyle/>
          <a:p>
            <a:pPr algn="ctr">
              <a:lnSpc>
                <a:spcPct val="120000"/>
              </a:lnSpc>
              <a:spcBef>
                <a:spcPct val="20000"/>
              </a:spcBef>
              <a:buClr>
                <a:srgbClr val="E1B40C"/>
              </a:buClr>
              <a:buFont typeface="微软雅黑" pitchFamily="34" charset="-122"/>
              <a:buNone/>
              <a:defRPr/>
            </a:pPr>
            <a:r>
              <a:rPr lang="zh-CN" altLang="en-US" sz="1600" dirty="0">
                <a:ln w="11430"/>
                <a:gradFill>
                  <a:gsLst>
                    <a:gs pos="25000">
                      <a:schemeClr val="bg1"/>
                    </a:gs>
                    <a:gs pos="100000">
                      <a:schemeClr val="bg1">
                        <a:lumMod val="95000"/>
                      </a:schemeClr>
                    </a:gs>
                  </a:gsLst>
                  <a:lin ang="5400000"/>
                </a:gradFill>
                <a:latin typeface="Arial" pitchFamily="34" charset="0"/>
                <a:ea typeface="微软雅黑" pitchFamily="34" charset="-122"/>
                <a:cs typeface="Arial" pitchFamily="34" charset="0"/>
              </a:rPr>
              <a:t>自动驾驶环境感知</a:t>
            </a:r>
          </a:p>
        </p:txBody>
      </p:sp>
      <p:sp>
        <p:nvSpPr>
          <p:cNvPr id="16" name="AutoShape 71">
            <a:extLst>
              <a:ext uri="{FF2B5EF4-FFF2-40B4-BE49-F238E27FC236}">
                <a16:creationId xmlns:a16="http://schemas.microsoft.com/office/drawing/2014/main" id="{6FBF09FE-AED8-41BD-8A09-2E18FD3B30C7}"/>
              </a:ext>
            </a:extLst>
          </p:cNvPr>
          <p:cNvSpPr>
            <a:spLocks noChangeArrowheads="1"/>
          </p:cNvSpPr>
          <p:nvPr/>
        </p:nvSpPr>
        <p:spPr bwMode="auto">
          <a:xfrm>
            <a:off x="5109554" y="3191316"/>
            <a:ext cx="2880319" cy="289874"/>
          </a:xfrm>
          <a:prstGeom prst="roundRect">
            <a:avLst>
              <a:gd name="adj" fmla="val 5630"/>
            </a:avLst>
          </a:prstGeom>
          <a:solidFill>
            <a:srgbClr val="1F497D"/>
          </a:solidFill>
          <a:ln w="6350" algn="ctr">
            <a:noFill/>
            <a:round/>
            <a:headEnd/>
            <a:tailEnd/>
          </a:ln>
          <a:effectLst/>
        </p:spPr>
        <p:txBody>
          <a:bodyPr wrap="none" anchor="ctr"/>
          <a:lstStyle/>
          <a:p>
            <a:pPr algn="ctr">
              <a:lnSpc>
                <a:spcPct val="120000"/>
              </a:lnSpc>
              <a:spcBef>
                <a:spcPct val="20000"/>
              </a:spcBef>
              <a:buClr>
                <a:srgbClr val="E1B40C"/>
              </a:buClr>
              <a:buFont typeface="微软雅黑" pitchFamily="34" charset="-122"/>
              <a:buNone/>
              <a:defRPr/>
            </a:pPr>
            <a:r>
              <a:rPr lang="zh-CN" altLang="en-US" sz="1600" dirty="0">
                <a:ln w="11430"/>
                <a:gradFill>
                  <a:gsLst>
                    <a:gs pos="25000">
                      <a:schemeClr val="bg1"/>
                    </a:gs>
                    <a:gs pos="100000">
                      <a:schemeClr val="bg1">
                        <a:lumMod val="95000"/>
                      </a:schemeClr>
                    </a:gs>
                  </a:gsLst>
                  <a:lin ang="5400000"/>
                </a:gradFill>
                <a:latin typeface="Arial" pitchFamily="34" charset="0"/>
                <a:ea typeface="微软雅黑" pitchFamily="34" charset="-122"/>
                <a:cs typeface="Arial" pitchFamily="34" charset="0"/>
              </a:rPr>
              <a:t>微观驾驶行为分析</a:t>
            </a:r>
          </a:p>
        </p:txBody>
      </p:sp>
    </p:spTree>
    <p:extLst>
      <p:ext uri="{BB962C8B-B14F-4D97-AF65-F5344CB8AC3E}">
        <p14:creationId xmlns:p14="http://schemas.microsoft.com/office/powerpoint/2010/main" val="1744037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拓展</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 对抗学习（</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GAN</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60</a:t>
            </a:fld>
            <a:endParaRPr lang="en-US" altLang="zh-CN" dirty="0"/>
          </a:p>
        </p:txBody>
      </p:sp>
      <p:sp>
        <p:nvSpPr>
          <p:cNvPr id="2" name="Rectangle 3">
            <a:extLst>
              <a:ext uri="{FF2B5EF4-FFF2-40B4-BE49-F238E27FC236}">
                <a16:creationId xmlns:a16="http://schemas.microsoft.com/office/drawing/2014/main" id="{B487CEC5-05E3-734F-A414-F2399470CE76}"/>
              </a:ext>
            </a:extLst>
          </p:cNvPr>
          <p:cNvSpPr>
            <a:spLocks noChangeArrowheads="1"/>
          </p:cNvSpPr>
          <p:nvPr/>
        </p:nvSpPr>
        <p:spPr bwMode="auto">
          <a:xfrm>
            <a:off x="1660849" y="22580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914112" rIns="1142640" bIns="914112"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D0545F64-7ADC-B340-9E17-0D29C1A5405A}"/>
              </a:ext>
            </a:extLst>
          </p:cNvPr>
          <p:cNvSpPr>
            <a:spLocks noChangeArrowheads="1"/>
          </p:cNvSpPr>
          <p:nvPr/>
        </p:nvSpPr>
        <p:spPr bwMode="auto">
          <a:xfrm>
            <a:off x="2976465" y="204340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a:extLst>
              <a:ext uri="{FF2B5EF4-FFF2-40B4-BE49-F238E27FC236}">
                <a16:creationId xmlns:a16="http://schemas.microsoft.com/office/drawing/2014/main" id="{C05482FE-7457-614C-90F3-53161203443F}"/>
              </a:ext>
            </a:extLst>
          </p:cNvPr>
          <p:cNvSpPr>
            <a:spLocks noChangeArrowheads="1"/>
          </p:cNvSpPr>
          <p:nvPr/>
        </p:nvSpPr>
        <p:spPr bwMode="auto">
          <a:xfrm>
            <a:off x="2976465" y="33642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290" name="Picture 2" descr="https://img-blog.csdn.net/20171217013328597">
            <a:extLst>
              <a:ext uri="{FF2B5EF4-FFF2-40B4-BE49-F238E27FC236}">
                <a16:creationId xmlns:a16="http://schemas.microsoft.com/office/drawing/2014/main" id="{91C97584-E7F3-4F89-A9DE-516D3D073E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227"/>
          <a:stretch/>
        </p:blipFill>
        <p:spPr bwMode="auto">
          <a:xfrm>
            <a:off x="125129" y="2785355"/>
            <a:ext cx="8893742" cy="249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943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复杂数据组织与问题</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视觉图像处理</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7</a:t>
            </a:fld>
            <a:endParaRPr lang="en-US" altLang="zh-CN" dirty="0"/>
          </a:p>
        </p:txBody>
      </p:sp>
      <p:pic>
        <p:nvPicPr>
          <p:cNvPr id="2" name="图片 1">
            <a:extLst>
              <a:ext uri="{FF2B5EF4-FFF2-40B4-BE49-F238E27FC236}">
                <a16:creationId xmlns:a16="http://schemas.microsoft.com/office/drawing/2014/main" id="{44E12341-F094-4B98-9917-33AAAA5ACD1C}"/>
              </a:ext>
            </a:extLst>
          </p:cNvPr>
          <p:cNvPicPr>
            <a:picLocks noChangeAspect="1"/>
          </p:cNvPicPr>
          <p:nvPr/>
        </p:nvPicPr>
        <p:blipFill>
          <a:blip r:embed="rId3"/>
          <a:stretch>
            <a:fillRect/>
          </a:stretch>
        </p:blipFill>
        <p:spPr>
          <a:xfrm>
            <a:off x="0" y="2759606"/>
            <a:ext cx="9144000" cy="3717394"/>
          </a:xfrm>
          <a:prstGeom prst="rect">
            <a:avLst/>
          </a:prstGeom>
        </p:spPr>
      </p:pic>
    </p:spTree>
    <p:extLst>
      <p:ext uri="{BB962C8B-B14F-4D97-AF65-F5344CB8AC3E}">
        <p14:creationId xmlns:p14="http://schemas.microsoft.com/office/powerpoint/2010/main" val="777624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深度学习</a:t>
            </a: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复杂数据组织与问题</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算力提升与数据</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8</a:t>
            </a:fld>
            <a:endParaRPr lang="en-US" altLang="zh-CN" dirty="0"/>
          </a:p>
        </p:txBody>
      </p:sp>
      <p:pic>
        <p:nvPicPr>
          <p:cNvPr id="2050" name="Picture 2" descr="查看源图像">
            <a:extLst>
              <a:ext uri="{FF2B5EF4-FFF2-40B4-BE49-F238E27FC236}">
                <a16:creationId xmlns:a16="http://schemas.microsoft.com/office/drawing/2014/main" id="{3FBD589A-9FB5-4BD5-924B-2A89E2F8D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499" y="4647526"/>
            <a:ext cx="4649002" cy="1992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查看源图像">
            <a:extLst>
              <a:ext uri="{FF2B5EF4-FFF2-40B4-BE49-F238E27FC236}">
                <a16:creationId xmlns:a16="http://schemas.microsoft.com/office/drawing/2014/main" id="{ADB87395-4D39-47A2-BC13-246F8C506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838" b="26074"/>
          <a:stretch/>
        </p:blipFill>
        <p:spPr bwMode="auto">
          <a:xfrm>
            <a:off x="2117558" y="2572392"/>
            <a:ext cx="4947610" cy="1906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7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7E77643-E4A2-4E04-8FAD-A19B65D2AF1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卷积神经网络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CNN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F984BA27-ECA8-4318-812E-E49B080E7F81}"/>
              </a:ext>
            </a:extLst>
          </p:cNvPr>
          <p:cNvSpPr>
            <a:spLocks noGrp="1"/>
          </p:cNvSpPr>
          <p:nvPr>
            <p:ph idx="1"/>
          </p:nvPr>
        </p:nvSpPr>
        <p:spPr>
          <a:xfrm>
            <a:off x="457200" y="1600200"/>
            <a:ext cx="5587465" cy="4876800"/>
          </a:xfrm>
        </p:spPr>
        <p:txBody>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发展</a:t>
            </a:r>
            <a:endParaRPr lang="en-US" altLang="zh-CN" sz="28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1962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Hubel</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Wiesel</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在研究猫脑皮层中用于局部敏感和方向选择的神经元时发现其独特的局部互连网络结构可以有效地降低反馈神经网络的复杂性，继而提出了卷积神经网络。</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1989</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LeCun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首次将</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应用在计算机视觉分析中，用于手写数字和字母的识别。</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2012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Ciresan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等和</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Krizhevsky</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等先后建立了基于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的深度神经网络，并在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ImageNet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图像识别挑战赛中展现出大幅超越传统模型的性能。</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3FF018CF-F20E-4E26-924C-FED3626DDA63}"/>
              </a:ext>
            </a:extLst>
          </p:cNvPr>
          <p:cNvSpPr>
            <a:spLocks noGrp="1"/>
          </p:cNvSpPr>
          <p:nvPr>
            <p:ph type="dt" sz="half" idx="2"/>
          </p:nvPr>
        </p:nvSpPr>
        <p:spPr/>
        <p:txBody>
          <a:bodyPr/>
          <a:lstStyle/>
          <a:p>
            <a:pPr>
              <a:defRPr/>
            </a:pPr>
            <a:fld id="{6E2D4AB0-441C-42B1-813F-D0D36EDB80B8}" type="datetime1">
              <a:rPr lang="en-US" altLang="zh-CN" smtClean="0"/>
              <a:t>6/14/2021</a:t>
            </a:fld>
            <a:endParaRPr lang="en-US" altLang="zh-CN" dirty="0"/>
          </a:p>
        </p:txBody>
      </p:sp>
      <p:sp>
        <p:nvSpPr>
          <p:cNvPr id="6" name="灯片编号占位符 5">
            <a:extLst>
              <a:ext uri="{FF2B5EF4-FFF2-40B4-BE49-F238E27FC236}">
                <a16:creationId xmlns:a16="http://schemas.microsoft.com/office/drawing/2014/main" id="{A3136122-946A-41FE-8914-CEDC7295B7B9}"/>
              </a:ext>
            </a:extLst>
          </p:cNvPr>
          <p:cNvSpPr>
            <a:spLocks noGrp="1"/>
          </p:cNvSpPr>
          <p:nvPr>
            <p:ph type="sldNum" sz="quarter" idx="4"/>
          </p:nvPr>
        </p:nvSpPr>
        <p:spPr/>
        <p:txBody>
          <a:bodyPr/>
          <a:lstStyle/>
          <a:p>
            <a:pPr>
              <a:defRPr/>
            </a:pPr>
            <a:fld id="{B637DA7A-EB76-4203-8E69-29EB9F37D3B8}" type="slidenum">
              <a:rPr lang="zh-CN" altLang="en-US" smtClean="0"/>
              <a:pPr>
                <a:defRPr/>
              </a:pPr>
              <a:t>9</a:t>
            </a:fld>
            <a:endParaRPr lang="en-US" altLang="zh-CN" dirty="0"/>
          </a:p>
        </p:txBody>
      </p:sp>
      <p:pic>
        <p:nvPicPr>
          <p:cNvPr id="5122" name="Picture 2" descr="查看源图像">
            <a:extLst>
              <a:ext uri="{FF2B5EF4-FFF2-40B4-BE49-F238E27FC236}">
                <a16:creationId xmlns:a16="http://schemas.microsoft.com/office/drawing/2014/main" id="{48003F75-F944-4CE9-873A-2C8F5B75A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180" y="3035964"/>
            <a:ext cx="2988945" cy="245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998771"/>
      </p:ext>
    </p:extLst>
  </p:cSld>
  <p:clrMapOvr>
    <a:masterClrMapping/>
  </p:clrMapOvr>
</p:sld>
</file>

<file path=ppt/theme/theme1.xml><?xml version="1.0" encoding="utf-8"?>
<a:theme xmlns:a="http://schemas.openxmlformats.org/drawingml/2006/main" name="Clarity">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1755</TotalTime>
  <Words>4904</Words>
  <Application>Microsoft Office PowerPoint</Application>
  <PresentationFormat>全屏显示(4:3)</PresentationFormat>
  <Paragraphs>749</Paragraphs>
  <Slides>60</Slides>
  <Notes>59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60</vt:i4>
      </vt:variant>
    </vt:vector>
  </HeadingPairs>
  <TitlesOfParts>
    <vt:vector size="70" baseType="lpstr">
      <vt:lpstr>-apple-system</vt:lpstr>
      <vt:lpstr>Arial (Headings)</vt:lpstr>
      <vt:lpstr>等线</vt:lpstr>
      <vt:lpstr>宋体</vt:lpstr>
      <vt:lpstr>宋体</vt:lpstr>
      <vt:lpstr>微软雅黑</vt:lpstr>
      <vt:lpstr>Arial</vt:lpstr>
      <vt:lpstr>Times New Roman</vt:lpstr>
      <vt:lpstr>Wingdings</vt:lpstr>
      <vt:lpstr>Clarity</vt:lpstr>
      <vt:lpstr>PowerPoint 演示文稿</vt:lpstr>
      <vt:lpstr>调课事宜</vt:lpstr>
      <vt:lpstr>考试安排</vt:lpstr>
      <vt:lpstr>深度学习</vt:lpstr>
      <vt:lpstr>深度学习</vt:lpstr>
      <vt:lpstr>深度学习</vt:lpstr>
      <vt:lpstr>深度学习</vt:lpstr>
      <vt:lpstr>深度学习</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卷积神经网络 CNN</vt:lpstr>
      <vt:lpstr>循环神经网络 RNN</vt:lpstr>
      <vt:lpstr>循环神经网络 RNN</vt:lpstr>
      <vt:lpstr>循环神经网络 RNN</vt:lpstr>
      <vt:lpstr>循环神经网络 RNN</vt:lpstr>
      <vt:lpstr>循环神经网络 RNN</vt:lpstr>
      <vt:lpstr>循环神经网络 RNN</vt:lpstr>
      <vt:lpstr>循环神经网络 RNN</vt:lpstr>
      <vt:lpstr>循环神经网络 RNN</vt:lpstr>
      <vt:lpstr>循环神经网络 RNN</vt:lpstr>
      <vt:lpstr>循环神经网络 RNN</vt:lpstr>
      <vt:lpstr>循环神经网络 RNN</vt:lpstr>
      <vt:lpstr>循环神经网络 RNN</vt:lpstr>
      <vt:lpstr>循环神经网络 RNN</vt:lpstr>
      <vt:lpstr>深度学习 – 拓展</vt:lpstr>
      <vt:lpstr>深度学习 – 拓展</vt:lpstr>
      <vt:lpstr>深度学习 – 拓展</vt:lpstr>
      <vt:lpstr>深度学习 – 拓展</vt:lpstr>
      <vt:lpstr>深度学习 – 拓展</vt:lpstr>
      <vt:lpstr>深度学习 – 拓展</vt:lpstr>
      <vt:lpstr>深度学习 – 拓展</vt:lpstr>
      <vt:lpstr>深度学习 – 拓展</vt:lpstr>
      <vt:lpstr>深度学习 – 拓展</vt:lpstr>
      <vt:lpstr>深度学习 – 拓展</vt:lpstr>
      <vt:lpstr>深度学习 – 拓展</vt:lpstr>
      <vt:lpstr>深度学习 – 拓展</vt:lpstr>
      <vt:lpstr>深度学习 – 拓展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 Huang</dc:creator>
  <cp:lastModifiedBy>Wenbo Zhang</cp:lastModifiedBy>
  <cp:revision>350</cp:revision>
  <dcterms:created xsi:type="dcterms:W3CDTF">2016-02-16T07:55:59Z</dcterms:created>
  <dcterms:modified xsi:type="dcterms:W3CDTF">2021-06-14T08:05:00Z</dcterms:modified>
</cp:coreProperties>
</file>